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70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66"/>
    <a:srgbClr val="008000"/>
    <a:srgbClr val="FF0000"/>
    <a:srgbClr val="FFE5FF"/>
    <a:srgbClr val="FFFFCC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7" autoAdjust="0"/>
    <p:restoredTop sz="94660"/>
  </p:normalViewPr>
  <p:slideViewPr>
    <p:cSldViewPr>
      <p:cViewPr varScale="1">
        <p:scale>
          <a:sx n="103" d="100"/>
          <a:sy n="103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5D52A1-DF89-435B-A8CE-41C4EF6B148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3D424-C3DF-4F71-8122-3A10FC90C170}" type="slidenum">
              <a:rPr lang="ru-RU"/>
              <a:pPr/>
              <a:t>1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476143-6DC0-46B1-9B97-D1CC790AF3F3}" type="slidenum">
              <a:rPr lang="ru-RU"/>
              <a:pPr/>
              <a:t>10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тетрадях учащиеся</a:t>
            </a:r>
            <a:r>
              <a:rPr lang="en-US"/>
              <a:t> </a:t>
            </a:r>
            <a:r>
              <a:rPr lang="ru-RU"/>
              <a:t>решают примеры, составляют и решают уравнения.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D4AEE-C16B-48D0-9BDD-F2A1977BDFF7}" type="slidenum">
              <a:rPr lang="ru-RU"/>
              <a:pPr/>
              <a:t>11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уравнений у доски. На слайде только правильные ответы.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683544-5D72-4D64-A387-D82A42E55FA5}" type="slidenum">
              <a:rPr lang="ru-RU"/>
              <a:pPr/>
              <a:t>12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B4471-2BAA-49B4-8C14-F3B95ACD338C}" type="slidenum">
              <a:rPr lang="ru-RU"/>
              <a:pPr/>
              <a:t>2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Повторение теории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4BCD9-ED39-4535-B2F2-05496C3D3EE1}" type="slidenum">
              <a:rPr lang="ru-RU"/>
              <a:pPr/>
              <a:t>3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060128-D017-490C-A84A-9E812A48C874}" type="slidenum">
              <a:rPr lang="ru-RU"/>
              <a:pPr/>
              <a:t>4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90CF4-8000-4C0A-BC5E-D07866E29660}" type="slidenum">
              <a:rPr lang="ru-RU"/>
              <a:pPr/>
              <a:t>5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Пример выполняет ученик около доски. Проверка с помощью компьютера. Заслушиваем объяснение выполнения решения примера.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D83F71-08FF-4A6E-9901-B99B05093987}" type="slidenum">
              <a:rPr lang="ru-RU"/>
              <a:pPr/>
              <a:t>6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задачи – фронтально. Ответы учащихся с места. Коллективная работа.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11B53-C751-4319-ADA5-FE5301E9701E}" type="slidenum">
              <a:rPr lang="ru-RU"/>
              <a:pPr/>
              <a:t>7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122C9-B753-47B0-BA94-B5756A5B4DFD}" type="slidenum">
              <a:rPr lang="ru-RU"/>
              <a:pPr/>
              <a:t>8</a:t>
            </a:fld>
            <a:endParaRPr lang="ru-R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CA812-8E7D-4695-B9AE-27ADA070839A}" type="slidenum">
              <a:rPr lang="ru-RU"/>
              <a:pPr/>
              <a:t>9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Устная работа. Учащиеся должны объяснить, почему у них получился такой результат.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857CB-61B7-4ED2-A885-9AA04C9F65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85A2C-D101-4A35-AB1A-4DF674F1DC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90537-2770-4474-A1BC-D15E1D8B99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F2EB77-4DB5-434C-B2AB-BDEF540021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188783-1061-4E39-AC68-45B594C9AF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7BA77-8B1B-4AD3-94C2-B9968179AD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F8222-B737-4056-B170-43AE60AC5E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5104B-9683-4CD2-AEB3-7CECE62D3B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F4384-EF73-4B10-A75E-41FABAF651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4B249-58C4-4511-A53E-5DCFDC1596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C3BDD-BDD4-4A7A-A3B8-3AA71346E4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67C8D-DE9C-402F-98E1-F7203EA5D5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E46AB-C514-4571-A9B5-45BD24D288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rgbClr val="66FFFF">
                <a:gamma/>
                <a:tint val="0"/>
                <a:invGamma/>
              </a:srgbClr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D9D962-8565-4238-BDCA-175BCBB2FE5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hyperlink" Target="&#1058;&#1072;&#1073;&#1083;&#1080;&#1095;&#1082;&#1072;.do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709330">
            <a:off x="323850" y="908050"/>
            <a:ext cx="7961313" cy="40338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0000FF"/>
                    </a:gs>
                    <a:gs pos="100000">
                      <a:srgbClr val="00FFFF"/>
                    </a:gs>
                  </a:gsLst>
                  <a:lin ang="27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Georgia"/>
              </a:rPr>
              <a:t>Деление</a:t>
            </a:r>
          </a:p>
          <a:p>
            <a:pPr algn="ctr"/>
            <a:r>
              <a:rPr lang="ru-RU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50000">
                      <a:srgbClr val="0000FF"/>
                    </a:gs>
                    <a:gs pos="100000">
                      <a:srgbClr val="00FFFF"/>
                    </a:gs>
                  </a:gsLst>
                  <a:lin ang="27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Georgia"/>
              </a:rPr>
              <a:t>дробных чисел</a:t>
            </a:r>
          </a:p>
        </p:txBody>
      </p:sp>
      <p:pic>
        <p:nvPicPr>
          <p:cNvPr id="2055" name="Picture 7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2636838"/>
            <a:ext cx="16732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4365625"/>
            <a:ext cx="110013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5651500" y="4365625"/>
            <a:ext cx="1655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7380288" y="4148138"/>
            <a:ext cx="144462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7380288" y="4437063"/>
            <a:ext cx="144462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64" name="Picture 16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775" y="2636838"/>
            <a:ext cx="16732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2575" y="4365625"/>
            <a:ext cx="1100138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7542213" y="4365625"/>
            <a:ext cx="16557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7" grpId="0" animBg="1"/>
      <p:bldP spid="2062" grpId="0" animBg="1"/>
      <p:bldP spid="2063" grpId="0" animBg="1"/>
      <p:bldP spid="206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124075" y="260350"/>
            <a:ext cx="6769100" cy="1584325"/>
          </a:xfrm>
          <a:prstGeom prst="wedgeRoundRectCallout">
            <a:avLst>
              <a:gd name="adj1" fmla="val -64870"/>
              <a:gd name="adj2" fmla="val 22046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Заполните таблицу, а результаты прокомментируйте с места:</a:t>
            </a:r>
          </a:p>
        </p:txBody>
      </p:sp>
      <p:graphicFrame>
        <p:nvGraphicFramePr>
          <p:cNvPr id="19523" name="Group 67"/>
          <p:cNvGraphicFramePr>
            <a:graphicFrameLocks noGrp="1"/>
          </p:cNvGraphicFramePr>
          <p:nvPr>
            <p:ph/>
          </p:nvPr>
        </p:nvGraphicFramePr>
        <p:xfrm>
          <a:off x="2268538" y="1989138"/>
          <a:ext cx="6583362" cy="4679952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</a:tblGrid>
              <a:tr h="1182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4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3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 * b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 : b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9559" name="Group 103"/>
          <p:cNvGrpSpPr>
            <a:grpSpLocks/>
          </p:cNvGrpSpPr>
          <p:nvPr/>
        </p:nvGrpSpPr>
        <p:grpSpPr bwMode="auto">
          <a:xfrm>
            <a:off x="4643438" y="2133600"/>
            <a:ext cx="358775" cy="969963"/>
            <a:chOff x="567" y="1888"/>
            <a:chExt cx="298" cy="702"/>
          </a:xfrm>
        </p:grpSpPr>
        <p:sp>
          <p:nvSpPr>
            <p:cNvPr id="19556" name="WordArt 100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19557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19558" name="WordArt 102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62" name="Group 106"/>
          <p:cNvGrpSpPr>
            <a:grpSpLocks/>
          </p:cNvGrpSpPr>
          <p:nvPr/>
        </p:nvGrpSpPr>
        <p:grpSpPr bwMode="auto">
          <a:xfrm>
            <a:off x="6300788" y="2133600"/>
            <a:ext cx="358775" cy="969963"/>
            <a:chOff x="567" y="1888"/>
            <a:chExt cx="298" cy="702"/>
          </a:xfrm>
        </p:grpSpPr>
        <p:sp>
          <p:nvSpPr>
            <p:cNvPr id="19563" name="WordArt 107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19564" name="WordArt 108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19565" name="WordArt 109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70" name="Group 114"/>
          <p:cNvGrpSpPr>
            <a:grpSpLocks/>
          </p:cNvGrpSpPr>
          <p:nvPr/>
        </p:nvGrpSpPr>
        <p:grpSpPr bwMode="auto">
          <a:xfrm>
            <a:off x="4643438" y="3284538"/>
            <a:ext cx="358775" cy="969962"/>
            <a:chOff x="567" y="1888"/>
            <a:chExt cx="298" cy="702"/>
          </a:xfrm>
        </p:grpSpPr>
        <p:sp>
          <p:nvSpPr>
            <p:cNvPr id="19571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19572" name="WordArt 116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19573" name="WordArt 117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78" name="Group 122"/>
          <p:cNvGrpSpPr>
            <a:grpSpLocks/>
          </p:cNvGrpSpPr>
          <p:nvPr/>
        </p:nvGrpSpPr>
        <p:grpSpPr bwMode="auto">
          <a:xfrm>
            <a:off x="7885113" y="5589588"/>
            <a:ext cx="358775" cy="969962"/>
            <a:chOff x="567" y="1888"/>
            <a:chExt cx="298" cy="702"/>
          </a:xfrm>
        </p:grpSpPr>
        <p:sp>
          <p:nvSpPr>
            <p:cNvPr id="19579" name="WordArt 123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19580" name="WordArt 124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19581" name="WordArt 125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82" name="Group 126"/>
          <p:cNvGrpSpPr>
            <a:grpSpLocks/>
          </p:cNvGrpSpPr>
          <p:nvPr/>
        </p:nvGrpSpPr>
        <p:grpSpPr bwMode="auto">
          <a:xfrm>
            <a:off x="6156325" y="4437063"/>
            <a:ext cx="647700" cy="969962"/>
            <a:chOff x="567" y="1888"/>
            <a:chExt cx="298" cy="702"/>
          </a:xfrm>
        </p:grpSpPr>
        <p:sp>
          <p:nvSpPr>
            <p:cNvPr id="19583" name="WordArt 127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16</a:t>
              </a:r>
            </a:p>
          </p:txBody>
        </p:sp>
        <p:sp>
          <p:nvSpPr>
            <p:cNvPr id="19584" name="WordArt 128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21</a:t>
              </a:r>
            </a:p>
          </p:txBody>
        </p:sp>
        <p:sp>
          <p:nvSpPr>
            <p:cNvPr id="19585" name="WordArt 129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94" name="Group 138"/>
          <p:cNvGrpSpPr>
            <a:grpSpLocks/>
          </p:cNvGrpSpPr>
          <p:nvPr/>
        </p:nvGrpSpPr>
        <p:grpSpPr bwMode="auto">
          <a:xfrm>
            <a:off x="7812088" y="3284538"/>
            <a:ext cx="431800" cy="969962"/>
            <a:chOff x="612" y="2523"/>
            <a:chExt cx="272" cy="611"/>
          </a:xfrm>
        </p:grpSpPr>
        <p:sp>
          <p:nvSpPr>
            <p:cNvPr id="19591" name="WordArt 135"/>
            <p:cNvSpPr>
              <a:spLocks noChangeArrowheads="1" noChangeShapeType="1" noTextEdit="1"/>
            </p:cNvSpPr>
            <p:nvPr/>
          </p:nvSpPr>
          <p:spPr bwMode="auto">
            <a:xfrm>
              <a:off x="691" y="2523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19592" name="WordArt 136"/>
            <p:cNvSpPr>
              <a:spLocks noChangeArrowheads="1" noChangeShapeType="1" noTextEdit="1"/>
            </p:cNvSpPr>
            <p:nvPr/>
          </p:nvSpPr>
          <p:spPr bwMode="auto">
            <a:xfrm>
              <a:off x="612" y="2878"/>
              <a:ext cx="272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10</a:t>
              </a:r>
            </a:p>
          </p:txBody>
        </p:sp>
        <p:sp>
          <p:nvSpPr>
            <p:cNvPr id="19593" name="WordArt 137"/>
            <p:cNvSpPr>
              <a:spLocks noChangeArrowheads="1" noChangeShapeType="1" noTextEdit="1"/>
            </p:cNvSpPr>
            <p:nvPr/>
          </p:nvSpPr>
          <p:spPr bwMode="auto">
            <a:xfrm flipV="1">
              <a:off x="612" y="2794"/>
              <a:ext cx="271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chemeClr val="tx2"/>
                    </a:solidFill>
                    <a:round/>
                    <a:headEnd/>
                    <a:tailEnd/>
                  </a:ln>
                  <a:solidFill>
                    <a:srgbClr val="969696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95" name="Group 139"/>
          <p:cNvGrpSpPr>
            <a:grpSpLocks/>
          </p:cNvGrpSpPr>
          <p:nvPr/>
        </p:nvGrpSpPr>
        <p:grpSpPr bwMode="auto">
          <a:xfrm>
            <a:off x="4572000" y="4437063"/>
            <a:ext cx="431800" cy="969962"/>
            <a:chOff x="612" y="2523"/>
            <a:chExt cx="272" cy="611"/>
          </a:xfrm>
        </p:grpSpPr>
        <p:sp>
          <p:nvSpPr>
            <p:cNvPr id="19596" name="WordArt 140"/>
            <p:cNvSpPr>
              <a:spLocks noChangeArrowheads="1" noChangeShapeType="1" noTextEdit="1"/>
            </p:cNvSpPr>
            <p:nvPr/>
          </p:nvSpPr>
          <p:spPr bwMode="auto">
            <a:xfrm>
              <a:off x="691" y="2523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19597" name="WordArt 141"/>
            <p:cNvSpPr>
              <a:spLocks noChangeArrowheads="1" noChangeShapeType="1" noTextEdit="1"/>
            </p:cNvSpPr>
            <p:nvPr/>
          </p:nvSpPr>
          <p:spPr bwMode="auto">
            <a:xfrm>
              <a:off x="612" y="2878"/>
              <a:ext cx="272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20</a:t>
              </a:r>
            </a:p>
          </p:txBody>
        </p:sp>
        <p:sp>
          <p:nvSpPr>
            <p:cNvPr id="19598" name="WordArt 142"/>
            <p:cNvSpPr>
              <a:spLocks noChangeArrowheads="1" noChangeShapeType="1" noTextEdit="1"/>
            </p:cNvSpPr>
            <p:nvPr/>
          </p:nvSpPr>
          <p:spPr bwMode="auto">
            <a:xfrm flipV="1">
              <a:off x="612" y="2794"/>
              <a:ext cx="271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599" name="Group 143"/>
          <p:cNvGrpSpPr>
            <a:grpSpLocks/>
          </p:cNvGrpSpPr>
          <p:nvPr/>
        </p:nvGrpSpPr>
        <p:grpSpPr bwMode="auto">
          <a:xfrm>
            <a:off x="4643438" y="5589588"/>
            <a:ext cx="358775" cy="969962"/>
            <a:chOff x="567" y="1888"/>
            <a:chExt cx="298" cy="702"/>
          </a:xfrm>
        </p:grpSpPr>
        <p:sp>
          <p:nvSpPr>
            <p:cNvPr id="19600" name="WordArt 144"/>
            <p:cNvSpPr>
              <a:spLocks noChangeArrowheads="1" noChangeShapeType="1" noTextEdit="1"/>
            </p:cNvSpPr>
            <p:nvPr/>
          </p:nvSpPr>
          <p:spPr bwMode="auto">
            <a:xfrm>
              <a:off x="612" y="1888"/>
              <a:ext cx="18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19601" name="WordArt 145"/>
            <p:cNvSpPr>
              <a:spLocks noChangeArrowheads="1" noChangeShapeType="1" noTextEdit="1"/>
            </p:cNvSpPr>
            <p:nvPr/>
          </p:nvSpPr>
          <p:spPr bwMode="auto">
            <a:xfrm>
              <a:off x="612" y="2296"/>
              <a:ext cx="181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19602" name="WordArt 146"/>
            <p:cNvSpPr>
              <a:spLocks noChangeArrowheads="1" noChangeShapeType="1" noTextEdit="1"/>
            </p:cNvSpPr>
            <p:nvPr/>
          </p:nvSpPr>
          <p:spPr bwMode="auto">
            <a:xfrm flipV="1">
              <a:off x="567" y="2205"/>
              <a:ext cx="298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603" name="Group 147"/>
          <p:cNvGrpSpPr>
            <a:grpSpLocks/>
          </p:cNvGrpSpPr>
          <p:nvPr/>
        </p:nvGrpSpPr>
        <p:grpSpPr bwMode="auto">
          <a:xfrm>
            <a:off x="7812088" y="2133600"/>
            <a:ext cx="431800" cy="969963"/>
            <a:chOff x="612" y="2523"/>
            <a:chExt cx="272" cy="611"/>
          </a:xfrm>
        </p:grpSpPr>
        <p:sp>
          <p:nvSpPr>
            <p:cNvPr id="19604" name="WordArt 148"/>
            <p:cNvSpPr>
              <a:spLocks noChangeArrowheads="1" noChangeShapeType="1" noTextEdit="1"/>
            </p:cNvSpPr>
            <p:nvPr/>
          </p:nvSpPr>
          <p:spPr bwMode="auto">
            <a:xfrm>
              <a:off x="691" y="2523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19605" name="WordArt 149"/>
            <p:cNvSpPr>
              <a:spLocks noChangeArrowheads="1" noChangeShapeType="1" noTextEdit="1"/>
            </p:cNvSpPr>
            <p:nvPr/>
          </p:nvSpPr>
          <p:spPr bwMode="auto">
            <a:xfrm>
              <a:off x="612" y="2878"/>
              <a:ext cx="272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20</a:t>
              </a:r>
            </a:p>
          </p:txBody>
        </p:sp>
        <p:sp>
          <p:nvSpPr>
            <p:cNvPr id="19606" name="WordArt 150"/>
            <p:cNvSpPr>
              <a:spLocks noChangeArrowheads="1" noChangeShapeType="1" noTextEdit="1"/>
            </p:cNvSpPr>
            <p:nvPr/>
          </p:nvSpPr>
          <p:spPr bwMode="auto">
            <a:xfrm flipV="1">
              <a:off x="612" y="2794"/>
              <a:ext cx="271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612" name="Group 156"/>
          <p:cNvGrpSpPr>
            <a:grpSpLocks/>
          </p:cNvGrpSpPr>
          <p:nvPr/>
        </p:nvGrpSpPr>
        <p:grpSpPr bwMode="auto">
          <a:xfrm>
            <a:off x="6084888" y="3284538"/>
            <a:ext cx="574675" cy="969962"/>
            <a:chOff x="113" y="2024"/>
            <a:chExt cx="362" cy="611"/>
          </a:xfrm>
        </p:grpSpPr>
        <p:sp>
          <p:nvSpPr>
            <p:cNvPr id="19608" name="WordArt 152"/>
            <p:cNvSpPr>
              <a:spLocks noChangeArrowheads="1" noChangeShapeType="1" noTextEdit="1"/>
            </p:cNvSpPr>
            <p:nvPr/>
          </p:nvSpPr>
          <p:spPr bwMode="auto">
            <a:xfrm>
              <a:off x="283" y="2024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19609" name="WordArt 153"/>
            <p:cNvSpPr>
              <a:spLocks noChangeArrowheads="1" noChangeShapeType="1" noTextEdit="1"/>
            </p:cNvSpPr>
            <p:nvPr/>
          </p:nvSpPr>
          <p:spPr bwMode="auto">
            <a:xfrm>
              <a:off x="283" y="2379"/>
              <a:ext cx="137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19610" name="WordArt 154"/>
            <p:cNvSpPr>
              <a:spLocks noChangeArrowheads="1" noChangeShapeType="1" noTextEdit="1"/>
            </p:cNvSpPr>
            <p:nvPr/>
          </p:nvSpPr>
          <p:spPr bwMode="auto">
            <a:xfrm flipV="1">
              <a:off x="249" y="2300"/>
              <a:ext cx="226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9611" name="WordArt 155"/>
            <p:cNvSpPr>
              <a:spLocks noChangeArrowheads="1" noChangeShapeType="1" noTextEdit="1"/>
            </p:cNvSpPr>
            <p:nvPr/>
          </p:nvSpPr>
          <p:spPr bwMode="auto">
            <a:xfrm>
              <a:off x="113" y="2205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</p:grpSp>
      <p:grpSp>
        <p:nvGrpSpPr>
          <p:cNvPr id="19613" name="Group 157"/>
          <p:cNvGrpSpPr>
            <a:grpSpLocks/>
          </p:cNvGrpSpPr>
          <p:nvPr/>
        </p:nvGrpSpPr>
        <p:grpSpPr bwMode="auto">
          <a:xfrm>
            <a:off x="6227763" y="5589588"/>
            <a:ext cx="431800" cy="969962"/>
            <a:chOff x="612" y="2523"/>
            <a:chExt cx="272" cy="611"/>
          </a:xfrm>
        </p:grpSpPr>
        <p:sp>
          <p:nvSpPr>
            <p:cNvPr id="19614" name="WordArt 158"/>
            <p:cNvSpPr>
              <a:spLocks noChangeArrowheads="1" noChangeShapeType="1" noTextEdit="1"/>
            </p:cNvSpPr>
            <p:nvPr/>
          </p:nvSpPr>
          <p:spPr bwMode="auto">
            <a:xfrm>
              <a:off x="691" y="2523"/>
              <a:ext cx="138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19615" name="WordArt 159"/>
            <p:cNvSpPr>
              <a:spLocks noChangeArrowheads="1" noChangeShapeType="1" noTextEdit="1"/>
            </p:cNvSpPr>
            <p:nvPr/>
          </p:nvSpPr>
          <p:spPr bwMode="auto">
            <a:xfrm>
              <a:off x="612" y="2878"/>
              <a:ext cx="272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12</a:t>
              </a:r>
            </a:p>
          </p:txBody>
        </p:sp>
        <p:sp>
          <p:nvSpPr>
            <p:cNvPr id="19616" name="WordArt 160"/>
            <p:cNvSpPr>
              <a:spLocks noChangeArrowheads="1" noChangeShapeType="1" noTextEdit="1"/>
            </p:cNvSpPr>
            <p:nvPr/>
          </p:nvSpPr>
          <p:spPr bwMode="auto">
            <a:xfrm flipV="1">
              <a:off x="612" y="2794"/>
              <a:ext cx="271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19621" name="Group 165"/>
          <p:cNvGrpSpPr>
            <a:grpSpLocks/>
          </p:cNvGrpSpPr>
          <p:nvPr/>
        </p:nvGrpSpPr>
        <p:grpSpPr bwMode="auto">
          <a:xfrm>
            <a:off x="7740650" y="4437063"/>
            <a:ext cx="647700" cy="969962"/>
            <a:chOff x="431" y="2251"/>
            <a:chExt cx="408" cy="611"/>
          </a:xfrm>
        </p:grpSpPr>
        <p:sp>
          <p:nvSpPr>
            <p:cNvPr id="19618" name="WordArt 162"/>
            <p:cNvSpPr>
              <a:spLocks noChangeArrowheads="1" noChangeShapeType="1" noTextEdit="1"/>
            </p:cNvSpPr>
            <p:nvPr/>
          </p:nvSpPr>
          <p:spPr bwMode="auto">
            <a:xfrm>
              <a:off x="493" y="2251"/>
              <a:ext cx="249" cy="21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49</a:t>
              </a:r>
            </a:p>
          </p:txBody>
        </p:sp>
        <p:sp>
          <p:nvSpPr>
            <p:cNvPr id="19619" name="WordArt 163"/>
            <p:cNvSpPr>
              <a:spLocks noChangeArrowheads="1" noChangeShapeType="1" noTextEdit="1"/>
            </p:cNvSpPr>
            <p:nvPr/>
          </p:nvSpPr>
          <p:spPr bwMode="auto">
            <a:xfrm>
              <a:off x="431" y="2606"/>
              <a:ext cx="408" cy="2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200</a:t>
              </a:r>
            </a:p>
          </p:txBody>
        </p:sp>
        <p:sp>
          <p:nvSpPr>
            <p:cNvPr id="19620" name="WordArt 164"/>
            <p:cNvSpPr>
              <a:spLocks noChangeArrowheads="1" noChangeShapeType="1" noTextEdit="1"/>
            </p:cNvSpPr>
            <p:nvPr/>
          </p:nvSpPr>
          <p:spPr bwMode="auto">
            <a:xfrm flipV="1">
              <a:off x="431" y="2527"/>
              <a:ext cx="408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sp>
        <p:nvSpPr>
          <p:cNvPr id="19626" name="AutoShape 170">
            <a:hlinkClick r:id="rId4" action="ppaction://hlinkfile" highlightClick="1"/>
          </p:cNvPr>
          <p:cNvSpPr>
            <a:spLocks noChangeArrowheads="1"/>
          </p:cNvSpPr>
          <p:nvPr/>
        </p:nvSpPr>
        <p:spPr bwMode="auto">
          <a:xfrm>
            <a:off x="323850" y="6021388"/>
            <a:ext cx="1655763" cy="503237"/>
          </a:xfrm>
          <a:prstGeom prst="actionButtonBlank">
            <a:avLst/>
          </a:prstGeom>
          <a:gradFill rotWithShape="1">
            <a:gsLst>
              <a:gs pos="0">
                <a:srgbClr val="3366FF"/>
              </a:gs>
              <a:gs pos="50000">
                <a:srgbClr val="3366FF">
                  <a:gamma/>
                  <a:tint val="32157"/>
                  <a:invGamma/>
                </a:srgbClr>
              </a:gs>
              <a:gs pos="100000">
                <a:srgbClr val="33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>
                <a:latin typeface="Georgia" pitchFamily="18" charset="0"/>
                <a:hlinkClick r:id="rId4" action="ppaction://hlinkfile"/>
              </a:rPr>
              <a:t>Печать</a:t>
            </a:r>
            <a:endParaRPr lang="ru-RU" sz="2400" b="1" i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7625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1979613" y="260350"/>
            <a:ext cx="6985000" cy="647700"/>
          </a:xfrm>
          <a:prstGeom prst="wedgeRoundRectCallout">
            <a:avLst>
              <a:gd name="adj1" fmla="val -61907"/>
              <a:gd name="adj2" fmla="val 194361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Решите  уравнения:</a:t>
            </a:r>
          </a:p>
        </p:txBody>
      </p:sp>
      <p:pic>
        <p:nvPicPr>
          <p:cNvPr id="23627" name="Picture 75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28" name="AutoShape 76"/>
          <p:cNvSpPr>
            <a:spLocks noChangeArrowheads="1"/>
          </p:cNvSpPr>
          <p:nvPr/>
        </p:nvSpPr>
        <p:spPr bwMode="auto">
          <a:xfrm>
            <a:off x="2843213" y="5157788"/>
            <a:ext cx="4248150" cy="1512887"/>
          </a:xfrm>
          <a:prstGeom prst="wedgeRoundRectCallout">
            <a:avLst>
              <a:gd name="adj1" fmla="val 58333"/>
              <a:gd name="adj2" fmla="val -7921"/>
              <a:gd name="adj3" fmla="val 16667"/>
            </a:avLst>
          </a:prstGeom>
          <a:solidFill>
            <a:srgbClr val="FFE5FF"/>
          </a:solidFill>
          <a:ln w="9525">
            <a:solidFill>
              <a:srgbClr val="FFE5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000" b="1" i="1">
                <a:solidFill>
                  <a:srgbClr val="0000FF"/>
                </a:solidFill>
                <a:latin typeface="Georgia" pitchFamily="18" charset="0"/>
              </a:rPr>
              <a:t>Правильно!</a:t>
            </a:r>
          </a:p>
          <a:p>
            <a:pPr algn="ctr"/>
            <a:r>
              <a:rPr lang="ru-RU" sz="4000" b="1" i="1">
                <a:solidFill>
                  <a:srgbClr val="FF0000"/>
                </a:solidFill>
                <a:latin typeface="Georgia" pitchFamily="18" charset="0"/>
              </a:rPr>
              <a:t>Молодцы!</a:t>
            </a:r>
          </a:p>
        </p:txBody>
      </p:sp>
      <p:grpSp>
        <p:nvGrpSpPr>
          <p:cNvPr id="23660" name="Group 108"/>
          <p:cNvGrpSpPr>
            <a:grpSpLocks/>
          </p:cNvGrpSpPr>
          <p:nvPr/>
        </p:nvGrpSpPr>
        <p:grpSpPr bwMode="auto">
          <a:xfrm>
            <a:off x="468313" y="3716338"/>
            <a:ext cx="3886200" cy="1008062"/>
            <a:chOff x="657" y="2296"/>
            <a:chExt cx="2448" cy="635"/>
          </a:xfrm>
        </p:grpSpPr>
        <p:sp>
          <p:nvSpPr>
            <p:cNvPr id="23638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2879" y="2296"/>
              <a:ext cx="137" cy="2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23639" name="WordArt 87"/>
            <p:cNvSpPr>
              <a:spLocks noChangeArrowheads="1" noChangeShapeType="1" noTextEdit="1"/>
            </p:cNvSpPr>
            <p:nvPr/>
          </p:nvSpPr>
          <p:spPr bwMode="auto">
            <a:xfrm>
              <a:off x="2880" y="2633"/>
              <a:ext cx="181" cy="2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23640" name="WordArt 88"/>
            <p:cNvSpPr>
              <a:spLocks noChangeArrowheads="1" noChangeShapeType="1" noTextEdit="1"/>
            </p:cNvSpPr>
            <p:nvPr/>
          </p:nvSpPr>
          <p:spPr bwMode="auto">
            <a:xfrm flipV="1">
              <a:off x="2788" y="2618"/>
              <a:ext cx="317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3633" name="WordArt 81"/>
            <p:cNvSpPr>
              <a:spLocks noChangeArrowheads="1" noChangeShapeType="1" noTextEdit="1"/>
            </p:cNvSpPr>
            <p:nvPr/>
          </p:nvSpPr>
          <p:spPr bwMode="auto">
            <a:xfrm>
              <a:off x="1428" y="2296"/>
              <a:ext cx="181" cy="27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23634" name="WordArt 82"/>
            <p:cNvSpPr>
              <a:spLocks noChangeArrowheads="1" noChangeShapeType="1" noTextEdit="1"/>
            </p:cNvSpPr>
            <p:nvPr/>
          </p:nvSpPr>
          <p:spPr bwMode="auto">
            <a:xfrm>
              <a:off x="1427" y="2678"/>
              <a:ext cx="182" cy="2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23635" name="WordArt 83"/>
            <p:cNvSpPr>
              <a:spLocks noChangeArrowheads="1" noChangeShapeType="1" noTextEdit="1"/>
            </p:cNvSpPr>
            <p:nvPr/>
          </p:nvSpPr>
          <p:spPr bwMode="auto">
            <a:xfrm flipV="1">
              <a:off x="1337" y="2618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3636" name="WordArt 84"/>
            <p:cNvSpPr>
              <a:spLocks noChangeArrowheads="1" noChangeShapeType="1" noTextEdit="1"/>
            </p:cNvSpPr>
            <p:nvPr/>
          </p:nvSpPr>
          <p:spPr bwMode="auto">
            <a:xfrm>
              <a:off x="2109" y="2618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23637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1019" y="2618"/>
              <a:ext cx="226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</a:t>
              </a:r>
            </a:p>
          </p:txBody>
        </p:sp>
        <p:sp>
          <p:nvSpPr>
            <p:cNvPr id="23641" name="WordArt 89"/>
            <p:cNvSpPr>
              <a:spLocks noChangeArrowheads="1" noChangeShapeType="1" noTextEdit="1"/>
            </p:cNvSpPr>
            <p:nvPr/>
          </p:nvSpPr>
          <p:spPr bwMode="auto">
            <a:xfrm>
              <a:off x="657" y="2523"/>
              <a:ext cx="227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y</a:t>
              </a:r>
              <a:endPara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3644" name="WordArt 92"/>
            <p:cNvSpPr>
              <a:spLocks noChangeArrowheads="1" noChangeShapeType="1" noTextEdit="1"/>
            </p:cNvSpPr>
            <p:nvPr/>
          </p:nvSpPr>
          <p:spPr bwMode="auto">
            <a:xfrm>
              <a:off x="2517" y="2527"/>
              <a:ext cx="181" cy="2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23645" name="WordArt 93"/>
            <p:cNvSpPr>
              <a:spLocks noChangeArrowheads="1" noChangeShapeType="1" noTextEdit="1"/>
            </p:cNvSpPr>
            <p:nvPr/>
          </p:nvSpPr>
          <p:spPr bwMode="auto">
            <a:xfrm>
              <a:off x="1746" y="2523"/>
              <a:ext cx="227" cy="27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y</a:t>
              </a:r>
              <a:endPara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23647" name="Group 95"/>
          <p:cNvGrpSpPr>
            <a:grpSpLocks/>
          </p:cNvGrpSpPr>
          <p:nvPr/>
        </p:nvGrpSpPr>
        <p:grpSpPr bwMode="auto">
          <a:xfrm>
            <a:off x="3851275" y="981075"/>
            <a:ext cx="4321175" cy="862013"/>
            <a:chOff x="1519" y="482"/>
            <a:chExt cx="2722" cy="543"/>
          </a:xfrm>
        </p:grpSpPr>
        <p:sp>
          <p:nvSpPr>
            <p:cNvPr id="23648" name="WordArt 96"/>
            <p:cNvSpPr>
              <a:spLocks noChangeArrowheads="1" noChangeShapeType="1" noTextEdit="1"/>
            </p:cNvSpPr>
            <p:nvPr/>
          </p:nvSpPr>
          <p:spPr bwMode="auto">
            <a:xfrm>
              <a:off x="1610" y="482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23649" name="WordArt 97"/>
            <p:cNvSpPr>
              <a:spLocks noChangeArrowheads="1" noChangeShapeType="1" noTextEdit="1"/>
            </p:cNvSpPr>
            <p:nvPr/>
          </p:nvSpPr>
          <p:spPr bwMode="auto">
            <a:xfrm>
              <a:off x="1609" y="814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23650" name="WordArt 98"/>
            <p:cNvSpPr>
              <a:spLocks noChangeArrowheads="1" noChangeShapeType="1" noTextEdit="1"/>
            </p:cNvSpPr>
            <p:nvPr/>
          </p:nvSpPr>
          <p:spPr bwMode="auto">
            <a:xfrm flipV="1">
              <a:off x="1519" y="754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3651" name="WordArt 99"/>
            <p:cNvSpPr>
              <a:spLocks noChangeArrowheads="1" noChangeShapeType="1" noTextEdit="1"/>
            </p:cNvSpPr>
            <p:nvPr/>
          </p:nvSpPr>
          <p:spPr bwMode="auto">
            <a:xfrm>
              <a:off x="2653" y="482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23652" name="WordArt 100"/>
            <p:cNvSpPr>
              <a:spLocks noChangeArrowheads="1" noChangeShapeType="1" noTextEdit="1"/>
            </p:cNvSpPr>
            <p:nvPr/>
          </p:nvSpPr>
          <p:spPr bwMode="auto">
            <a:xfrm>
              <a:off x="2562" y="814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12</a:t>
              </a:r>
            </a:p>
          </p:txBody>
        </p:sp>
        <p:sp>
          <p:nvSpPr>
            <p:cNvPr id="23653" name="WordArt 101"/>
            <p:cNvSpPr>
              <a:spLocks noChangeArrowheads="1" noChangeShapeType="1" noTextEdit="1"/>
            </p:cNvSpPr>
            <p:nvPr/>
          </p:nvSpPr>
          <p:spPr bwMode="auto">
            <a:xfrm flipV="1">
              <a:off x="2562" y="754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3654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3334" y="754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23655" name="WordArt 103"/>
            <p:cNvSpPr>
              <a:spLocks noChangeArrowheads="1" noChangeShapeType="1" noTextEdit="1"/>
            </p:cNvSpPr>
            <p:nvPr/>
          </p:nvSpPr>
          <p:spPr bwMode="auto">
            <a:xfrm>
              <a:off x="2245" y="663"/>
              <a:ext cx="226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+</a:t>
              </a:r>
            </a:p>
          </p:txBody>
        </p:sp>
        <p:sp>
          <p:nvSpPr>
            <p:cNvPr id="23656" name="WordArt 104"/>
            <p:cNvSpPr>
              <a:spLocks noChangeArrowheads="1" noChangeShapeType="1" noTextEdit="1"/>
            </p:cNvSpPr>
            <p:nvPr/>
          </p:nvSpPr>
          <p:spPr bwMode="auto">
            <a:xfrm>
              <a:off x="1882" y="663"/>
              <a:ext cx="22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x</a:t>
              </a:r>
              <a:endPara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3657" name="WordArt 105"/>
            <p:cNvSpPr>
              <a:spLocks noChangeArrowheads="1" noChangeShapeType="1" noTextEdit="1"/>
            </p:cNvSpPr>
            <p:nvPr/>
          </p:nvSpPr>
          <p:spPr bwMode="auto">
            <a:xfrm>
              <a:off x="3742" y="663"/>
              <a:ext cx="499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8,4</a:t>
              </a:r>
            </a:p>
          </p:txBody>
        </p:sp>
        <p:sp>
          <p:nvSpPr>
            <p:cNvPr id="23658" name="WordArt 106"/>
            <p:cNvSpPr>
              <a:spLocks noChangeArrowheads="1" noChangeShapeType="1" noTextEdit="1"/>
            </p:cNvSpPr>
            <p:nvPr/>
          </p:nvSpPr>
          <p:spPr bwMode="auto">
            <a:xfrm>
              <a:off x="2971" y="663"/>
              <a:ext cx="22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x</a:t>
              </a:r>
              <a:endParaRPr lang="ru-RU" sz="28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23679" name="Group 127"/>
          <p:cNvGrpSpPr>
            <a:grpSpLocks/>
          </p:cNvGrpSpPr>
          <p:nvPr/>
        </p:nvGrpSpPr>
        <p:grpSpPr bwMode="auto">
          <a:xfrm>
            <a:off x="3492500" y="1844675"/>
            <a:ext cx="3097213" cy="2016125"/>
            <a:chOff x="2200" y="1162"/>
            <a:chExt cx="1951" cy="1270"/>
          </a:xfrm>
        </p:grpSpPr>
        <p:sp>
          <p:nvSpPr>
            <p:cNvPr id="23662" name="AutoShape 110"/>
            <p:cNvSpPr>
              <a:spLocks noChangeArrowheads="1"/>
            </p:cNvSpPr>
            <p:nvPr/>
          </p:nvSpPr>
          <p:spPr bwMode="auto">
            <a:xfrm>
              <a:off x="2200" y="1162"/>
              <a:ext cx="1951" cy="1270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400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3664" name="WordArt 112"/>
            <p:cNvSpPr>
              <a:spLocks noChangeArrowheads="1" noChangeShapeType="1" noTextEdit="1"/>
            </p:cNvSpPr>
            <p:nvPr/>
          </p:nvSpPr>
          <p:spPr bwMode="auto">
            <a:xfrm>
              <a:off x="2744" y="1797"/>
              <a:ext cx="150" cy="8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23665" name="WordArt 113"/>
            <p:cNvSpPr>
              <a:spLocks noChangeArrowheads="1" noChangeShapeType="1" noTextEdit="1"/>
            </p:cNvSpPr>
            <p:nvPr/>
          </p:nvSpPr>
          <p:spPr bwMode="auto">
            <a:xfrm>
              <a:off x="2427" y="1691"/>
              <a:ext cx="272" cy="3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x</a:t>
              </a:r>
              <a:endParaRPr lang="ru-RU" sz="28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3666" name="WordArt 114"/>
            <p:cNvSpPr>
              <a:spLocks noChangeArrowheads="1" noChangeShapeType="1" noTextEdit="1"/>
            </p:cNvSpPr>
            <p:nvPr/>
          </p:nvSpPr>
          <p:spPr bwMode="auto">
            <a:xfrm>
              <a:off x="3470" y="1419"/>
              <a:ext cx="227" cy="3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23667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3470" y="1915"/>
              <a:ext cx="227" cy="28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23668" name="WordArt 116"/>
            <p:cNvSpPr>
              <a:spLocks noChangeArrowheads="1" noChangeShapeType="1" noTextEdit="1"/>
            </p:cNvSpPr>
            <p:nvPr/>
          </p:nvSpPr>
          <p:spPr bwMode="auto">
            <a:xfrm flipV="1">
              <a:off x="3470" y="1797"/>
              <a:ext cx="227" cy="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23669" name="WordArt 117"/>
            <p:cNvSpPr>
              <a:spLocks noChangeArrowheads="1" noChangeShapeType="1" noTextEdit="1"/>
            </p:cNvSpPr>
            <p:nvPr/>
          </p:nvSpPr>
          <p:spPr bwMode="auto">
            <a:xfrm>
              <a:off x="3017" y="1661"/>
              <a:ext cx="364" cy="3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14</a:t>
              </a:r>
            </a:p>
          </p:txBody>
        </p:sp>
      </p:grpSp>
      <p:grpSp>
        <p:nvGrpSpPr>
          <p:cNvPr id="23678" name="Group 126"/>
          <p:cNvGrpSpPr>
            <a:grpSpLocks/>
          </p:cNvGrpSpPr>
          <p:nvPr/>
        </p:nvGrpSpPr>
        <p:grpSpPr bwMode="auto">
          <a:xfrm>
            <a:off x="323850" y="4841875"/>
            <a:ext cx="3097213" cy="2016125"/>
            <a:chOff x="2562" y="2659"/>
            <a:chExt cx="1951" cy="1270"/>
          </a:xfrm>
        </p:grpSpPr>
        <p:sp>
          <p:nvSpPr>
            <p:cNvPr id="23671" name="AutoShape 119"/>
            <p:cNvSpPr>
              <a:spLocks noChangeArrowheads="1"/>
            </p:cNvSpPr>
            <p:nvPr/>
          </p:nvSpPr>
          <p:spPr bwMode="auto">
            <a:xfrm>
              <a:off x="2562" y="2659"/>
              <a:ext cx="1951" cy="1270"/>
            </a:xfrm>
            <a:prstGeom prst="star16">
              <a:avLst>
                <a:gd name="adj" fmla="val 418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400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3672" name="WordArt 120"/>
            <p:cNvSpPr>
              <a:spLocks noChangeArrowheads="1" noChangeShapeType="1" noTextEdit="1"/>
            </p:cNvSpPr>
            <p:nvPr/>
          </p:nvSpPr>
          <p:spPr bwMode="auto">
            <a:xfrm>
              <a:off x="3106" y="3294"/>
              <a:ext cx="150" cy="8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23673" name="WordArt 121"/>
            <p:cNvSpPr>
              <a:spLocks noChangeArrowheads="1" noChangeShapeType="1" noTextEdit="1"/>
            </p:cNvSpPr>
            <p:nvPr/>
          </p:nvSpPr>
          <p:spPr bwMode="auto">
            <a:xfrm>
              <a:off x="2789" y="3188"/>
              <a:ext cx="272" cy="3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y</a:t>
              </a:r>
              <a:endParaRPr lang="ru-RU" sz="28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3677" name="WordArt 125"/>
            <p:cNvSpPr>
              <a:spLocks noChangeArrowheads="1" noChangeShapeType="1" noTextEdit="1"/>
            </p:cNvSpPr>
            <p:nvPr/>
          </p:nvSpPr>
          <p:spPr bwMode="auto">
            <a:xfrm>
              <a:off x="3379" y="3158"/>
              <a:ext cx="680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4,9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6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051050" y="0"/>
            <a:ext cx="520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0000FF"/>
                </a:solidFill>
                <a:latin typeface="Georgia" pitchFamily="18" charset="0"/>
              </a:rPr>
              <a:t>Математический диктант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042988" y="47625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  <a:latin typeface="Georgia" pitchFamily="18" charset="0"/>
              </a:rPr>
              <a:t>I </a:t>
            </a:r>
            <a:r>
              <a:rPr lang="ru-RU" sz="2800" b="1" i="1">
                <a:solidFill>
                  <a:srgbClr val="0000FF"/>
                </a:solidFill>
                <a:latin typeface="Georgia" pitchFamily="18" charset="0"/>
              </a:rPr>
              <a:t>вариант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148263" y="476250"/>
            <a:ext cx="3087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  <a:latin typeface="Georgia" pitchFamily="18" charset="0"/>
              </a:rPr>
              <a:t>II </a:t>
            </a:r>
            <a:r>
              <a:rPr lang="ru-RU" sz="2800" b="1" i="1">
                <a:solidFill>
                  <a:srgbClr val="0000FF"/>
                </a:solidFill>
                <a:latin typeface="Georgia" pitchFamily="18" charset="0"/>
              </a:rPr>
              <a:t>вариант</a:t>
            </a:r>
          </a:p>
        </p:txBody>
      </p:sp>
      <p:grpSp>
        <p:nvGrpSpPr>
          <p:cNvPr id="34090" name="Group 298"/>
          <p:cNvGrpSpPr>
            <a:grpSpLocks/>
          </p:cNvGrpSpPr>
          <p:nvPr/>
        </p:nvGrpSpPr>
        <p:grpSpPr bwMode="auto">
          <a:xfrm>
            <a:off x="1114425" y="1052513"/>
            <a:ext cx="2159000" cy="862012"/>
            <a:chOff x="702" y="663"/>
            <a:chExt cx="1360" cy="543"/>
          </a:xfrm>
        </p:grpSpPr>
        <p:sp>
          <p:nvSpPr>
            <p:cNvPr id="33952" name="WordArt 160"/>
            <p:cNvSpPr>
              <a:spLocks noChangeArrowheads="1" noChangeShapeType="1" noTextEdit="1"/>
            </p:cNvSpPr>
            <p:nvPr/>
          </p:nvSpPr>
          <p:spPr bwMode="auto">
            <a:xfrm>
              <a:off x="793" y="663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3953" name="WordArt 161"/>
            <p:cNvSpPr>
              <a:spLocks noChangeArrowheads="1" noChangeShapeType="1" noTextEdit="1"/>
            </p:cNvSpPr>
            <p:nvPr/>
          </p:nvSpPr>
          <p:spPr bwMode="auto">
            <a:xfrm>
              <a:off x="703" y="99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12</a:t>
              </a:r>
            </a:p>
          </p:txBody>
        </p:sp>
        <p:sp>
          <p:nvSpPr>
            <p:cNvPr id="33954" name="WordArt 162"/>
            <p:cNvSpPr>
              <a:spLocks noChangeArrowheads="1" noChangeShapeType="1" noTextEdit="1"/>
            </p:cNvSpPr>
            <p:nvPr/>
          </p:nvSpPr>
          <p:spPr bwMode="auto">
            <a:xfrm flipV="1">
              <a:off x="702" y="935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55" name="WordArt 163"/>
            <p:cNvSpPr>
              <a:spLocks noChangeArrowheads="1" noChangeShapeType="1" noTextEdit="1"/>
            </p:cNvSpPr>
            <p:nvPr/>
          </p:nvSpPr>
          <p:spPr bwMode="auto">
            <a:xfrm>
              <a:off x="1338" y="663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10</a:t>
              </a:r>
            </a:p>
          </p:txBody>
        </p:sp>
        <p:sp>
          <p:nvSpPr>
            <p:cNvPr id="33956" name="WordArt 164"/>
            <p:cNvSpPr>
              <a:spLocks noChangeArrowheads="1" noChangeShapeType="1" noTextEdit="1"/>
            </p:cNvSpPr>
            <p:nvPr/>
          </p:nvSpPr>
          <p:spPr bwMode="auto">
            <a:xfrm>
              <a:off x="1338" y="99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21</a:t>
              </a:r>
            </a:p>
          </p:txBody>
        </p:sp>
        <p:sp>
          <p:nvSpPr>
            <p:cNvPr id="33957" name="WordArt 165"/>
            <p:cNvSpPr>
              <a:spLocks noChangeArrowheads="1" noChangeShapeType="1" noTextEdit="1"/>
            </p:cNvSpPr>
            <p:nvPr/>
          </p:nvSpPr>
          <p:spPr bwMode="auto">
            <a:xfrm flipV="1">
              <a:off x="1337" y="935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58" name="WordArt 166"/>
            <p:cNvSpPr>
              <a:spLocks noChangeArrowheads="1" noChangeShapeType="1" noTextEdit="1"/>
            </p:cNvSpPr>
            <p:nvPr/>
          </p:nvSpPr>
          <p:spPr bwMode="auto">
            <a:xfrm>
              <a:off x="1790" y="935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3959" name="WordArt 167"/>
            <p:cNvSpPr>
              <a:spLocks noChangeArrowheads="1" noChangeShapeType="1" noTextEdit="1"/>
            </p:cNvSpPr>
            <p:nvPr/>
          </p:nvSpPr>
          <p:spPr bwMode="auto">
            <a:xfrm>
              <a:off x="1019" y="844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092" name="Group 300"/>
          <p:cNvGrpSpPr>
            <a:grpSpLocks/>
          </p:cNvGrpSpPr>
          <p:nvPr/>
        </p:nvGrpSpPr>
        <p:grpSpPr bwMode="auto">
          <a:xfrm>
            <a:off x="1114425" y="2133600"/>
            <a:ext cx="2159000" cy="862013"/>
            <a:chOff x="702" y="1344"/>
            <a:chExt cx="1360" cy="543"/>
          </a:xfrm>
        </p:grpSpPr>
        <p:sp>
          <p:nvSpPr>
            <p:cNvPr id="33961" name="WordArt 169"/>
            <p:cNvSpPr>
              <a:spLocks noChangeArrowheads="1" noChangeShapeType="1" noTextEdit="1"/>
            </p:cNvSpPr>
            <p:nvPr/>
          </p:nvSpPr>
          <p:spPr bwMode="auto">
            <a:xfrm>
              <a:off x="703" y="1344"/>
              <a:ext cx="317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22</a:t>
              </a:r>
            </a:p>
          </p:txBody>
        </p:sp>
        <p:sp>
          <p:nvSpPr>
            <p:cNvPr id="33962" name="WordArt 170"/>
            <p:cNvSpPr>
              <a:spLocks noChangeArrowheads="1" noChangeShapeType="1" noTextEdit="1"/>
            </p:cNvSpPr>
            <p:nvPr/>
          </p:nvSpPr>
          <p:spPr bwMode="auto">
            <a:xfrm>
              <a:off x="703" y="167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33963" name="WordArt 171"/>
            <p:cNvSpPr>
              <a:spLocks noChangeArrowheads="1" noChangeShapeType="1" noTextEdit="1"/>
            </p:cNvSpPr>
            <p:nvPr/>
          </p:nvSpPr>
          <p:spPr bwMode="auto">
            <a:xfrm flipV="1">
              <a:off x="702" y="161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64" name="WordArt 172"/>
            <p:cNvSpPr>
              <a:spLocks noChangeArrowheads="1" noChangeShapeType="1" noTextEdit="1"/>
            </p:cNvSpPr>
            <p:nvPr/>
          </p:nvSpPr>
          <p:spPr bwMode="auto">
            <a:xfrm>
              <a:off x="1338" y="1344"/>
              <a:ext cx="317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33</a:t>
              </a:r>
            </a:p>
          </p:txBody>
        </p:sp>
        <p:sp>
          <p:nvSpPr>
            <p:cNvPr id="33965" name="WordArt 173"/>
            <p:cNvSpPr>
              <a:spLocks noChangeArrowheads="1" noChangeShapeType="1" noTextEdit="1"/>
            </p:cNvSpPr>
            <p:nvPr/>
          </p:nvSpPr>
          <p:spPr bwMode="auto">
            <a:xfrm>
              <a:off x="1338" y="167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35</a:t>
              </a:r>
            </a:p>
          </p:txBody>
        </p:sp>
        <p:sp>
          <p:nvSpPr>
            <p:cNvPr id="33966" name="WordArt 174"/>
            <p:cNvSpPr>
              <a:spLocks noChangeArrowheads="1" noChangeShapeType="1" noTextEdit="1"/>
            </p:cNvSpPr>
            <p:nvPr/>
          </p:nvSpPr>
          <p:spPr bwMode="auto">
            <a:xfrm flipV="1">
              <a:off x="1337" y="161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67" name="WordArt 175"/>
            <p:cNvSpPr>
              <a:spLocks noChangeArrowheads="1" noChangeShapeType="1" noTextEdit="1"/>
            </p:cNvSpPr>
            <p:nvPr/>
          </p:nvSpPr>
          <p:spPr bwMode="auto">
            <a:xfrm>
              <a:off x="1790" y="161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3968" name="WordArt 176"/>
            <p:cNvSpPr>
              <a:spLocks noChangeArrowheads="1" noChangeShapeType="1" noTextEdit="1"/>
            </p:cNvSpPr>
            <p:nvPr/>
          </p:nvSpPr>
          <p:spPr bwMode="auto">
            <a:xfrm>
              <a:off x="1019" y="152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094" name="Group 302"/>
          <p:cNvGrpSpPr>
            <a:grpSpLocks/>
          </p:cNvGrpSpPr>
          <p:nvPr/>
        </p:nvGrpSpPr>
        <p:grpSpPr bwMode="auto">
          <a:xfrm>
            <a:off x="1114425" y="3213100"/>
            <a:ext cx="2159000" cy="862013"/>
            <a:chOff x="702" y="2024"/>
            <a:chExt cx="1360" cy="543"/>
          </a:xfrm>
        </p:grpSpPr>
        <p:sp>
          <p:nvSpPr>
            <p:cNvPr id="33970" name="WordArt 178"/>
            <p:cNvSpPr>
              <a:spLocks noChangeArrowheads="1" noChangeShapeType="1" noTextEdit="1"/>
            </p:cNvSpPr>
            <p:nvPr/>
          </p:nvSpPr>
          <p:spPr bwMode="auto">
            <a:xfrm>
              <a:off x="793" y="2024"/>
              <a:ext cx="181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3971" name="WordArt 179"/>
            <p:cNvSpPr>
              <a:spLocks noChangeArrowheads="1" noChangeShapeType="1" noTextEdit="1"/>
            </p:cNvSpPr>
            <p:nvPr/>
          </p:nvSpPr>
          <p:spPr bwMode="auto">
            <a:xfrm>
              <a:off x="703" y="235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51</a:t>
              </a:r>
            </a:p>
          </p:txBody>
        </p:sp>
        <p:sp>
          <p:nvSpPr>
            <p:cNvPr id="33972" name="WordArt 180"/>
            <p:cNvSpPr>
              <a:spLocks noChangeArrowheads="1" noChangeShapeType="1" noTextEdit="1"/>
            </p:cNvSpPr>
            <p:nvPr/>
          </p:nvSpPr>
          <p:spPr bwMode="auto">
            <a:xfrm flipV="1">
              <a:off x="702" y="229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73" name="WordArt 181"/>
            <p:cNvSpPr>
              <a:spLocks noChangeArrowheads="1" noChangeShapeType="1" noTextEdit="1"/>
            </p:cNvSpPr>
            <p:nvPr/>
          </p:nvSpPr>
          <p:spPr bwMode="auto">
            <a:xfrm>
              <a:off x="1338" y="2024"/>
              <a:ext cx="317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33974" name="WordArt 182"/>
            <p:cNvSpPr>
              <a:spLocks noChangeArrowheads="1" noChangeShapeType="1" noTextEdit="1"/>
            </p:cNvSpPr>
            <p:nvPr/>
          </p:nvSpPr>
          <p:spPr bwMode="auto">
            <a:xfrm>
              <a:off x="1247" y="2356"/>
              <a:ext cx="499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153</a:t>
              </a:r>
            </a:p>
          </p:txBody>
        </p:sp>
        <p:sp>
          <p:nvSpPr>
            <p:cNvPr id="33975" name="WordArt 183"/>
            <p:cNvSpPr>
              <a:spLocks noChangeArrowheads="1" noChangeShapeType="1" noTextEdit="1"/>
            </p:cNvSpPr>
            <p:nvPr/>
          </p:nvSpPr>
          <p:spPr bwMode="auto">
            <a:xfrm flipV="1">
              <a:off x="1337" y="229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76" name="WordArt 184"/>
            <p:cNvSpPr>
              <a:spLocks noChangeArrowheads="1" noChangeShapeType="1" noTextEdit="1"/>
            </p:cNvSpPr>
            <p:nvPr/>
          </p:nvSpPr>
          <p:spPr bwMode="auto">
            <a:xfrm>
              <a:off x="1790" y="229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3977" name="WordArt 185"/>
            <p:cNvSpPr>
              <a:spLocks noChangeArrowheads="1" noChangeShapeType="1" noTextEdit="1"/>
            </p:cNvSpPr>
            <p:nvPr/>
          </p:nvSpPr>
          <p:spPr bwMode="auto">
            <a:xfrm>
              <a:off x="1019" y="220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095" name="Group 303"/>
          <p:cNvGrpSpPr>
            <a:grpSpLocks/>
          </p:cNvGrpSpPr>
          <p:nvPr/>
        </p:nvGrpSpPr>
        <p:grpSpPr bwMode="auto">
          <a:xfrm>
            <a:off x="1114425" y="4292600"/>
            <a:ext cx="2159000" cy="862013"/>
            <a:chOff x="702" y="2704"/>
            <a:chExt cx="1360" cy="543"/>
          </a:xfrm>
        </p:grpSpPr>
        <p:sp>
          <p:nvSpPr>
            <p:cNvPr id="33979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793" y="270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33980" name="WordArt 188"/>
            <p:cNvSpPr>
              <a:spLocks noChangeArrowheads="1" noChangeShapeType="1" noTextEdit="1"/>
            </p:cNvSpPr>
            <p:nvPr/>
          </p:nvSpPr>
          <p:spPr bwMode="auto">
            <a:xfrm>
              <a:off x="703" y="303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13</a:t>
              </a:r>
            </a:p>
          </p:txBody>
        </p:sp>
        <p:sp>
          <p:nvSpPr>
            <p:cNvPr id="33981" name="WordArt 189"/>
            <p:cNvSpPr>
              <a:spLocks noChangeArrowheads="1" noChangeShapeType="1" noTextEdit="1"/>
            </p:cNvSpPr>
            <p:nvPr/>
          </p:nvSpPr>
          <p:spPr bwMode="auto">
            <a:xfrm flipV="1">
              <a:off x="702" y="297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82" name="WordArt 190"/>
            <p:cNvSpPr>
              <a:spLocks noChangeArrowheads="1" noChangeShapeType="1" noTextEdit="1"/>
            </p:cNvSpPr>
            <p:nvPr/>
          </p:nvSpPr>
          <p:spPr bwMode="auto">
            <a:xfrm>
              <a:off x="1428" y="270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33983" name="WordArt 191"/>
            <p:cNvSpPr>
              <a:spLocks noChangeArrowheads="1" noChangeShapeType="1" noTextEdit="1"/>
            </p:cNvSpPr>
            <p:nvPr/>
          </p:nvSpPr>
          <p:spPr bwMode="auto">
            <a:xfrm>
              <a:off x="1338" y="303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39</a:t>
              </a:r>
            </a:p>
          </p:txBody>
        </p:sp>
        <p:sp>
          <p:nvSpPr>
            <p:cNvPr id="33984" name="WordArt 192"/>
            <p:cNvSpPr>
              <a:spLocks noChangeArrowheads="1" noChangeShapeType="1" noTextEdit="1"/>
            </p:cNvSpPr>
            <p:nvPr/>
          </p:nvSpPr>
          <p:spPr bwMode="auto">
            <a:xfrm flipV="1">
              <a:off x="1337" y="297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85" name="WordArt 193"/>
            <p:cNvSpPr>
              <a:spLocks noChangeArrowheads="1" noChangeShapeType="1" noTextEdit="1"/>
            </p:cNvSpPr>
            <p:nvPr/>
          </p:nvSpPr>
          <p:spPr bwMode="auto">
            <a:xfrm>
              <a:off x="1790" y="297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3986" name="WordArt 194"/>
            <p:cNvSpPr>
              <a:spLocks noChangeArrowheads="1" noChangeShapeType="1" noTextEdit="1"/>
            </p:cNvSpPr>
            <p:nvPr/>
          </p:nvSpPr>
          <p:spPr bwMode="auto">
            <a:xfrm>
              <a:off x="1019" y="288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096" name="Group 304"/>
          <p:cNvGrpSpPr>
            <a:grpSpLocks/>
          </p:cNvGrpSpPr>
          <p:nvPr/>
        </p:nvGrpSpPr>
        <p:grpSpPr bwMode="auto">
          <a:xfrm>
            <a:off x="179388" y="5445125"/>
            <a:ext cx="3095625" cy="862013"/>
            <a:chOff x="113" y="3430"/>
            <a:chExt cx="1950" cy="543"/>
          </a:xfrm>
        </p:grpSpPr>
        <p:sp>
          <p:nvSpPr>
            <p:cNvPr id="33988" name="WordArt 196"/>
            <p:cNvSpPr>
              <a:spLocks noChangeArrowheads="1" noChangeShapeType="1" noTextEdit="1"/>
            </p:cNvSpPr>
            <p:nvPr/>
          </p:nvSpPr>
          <p:spPr bwMode="auto">
            <a:xfrm>
              <a:off x="204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33989" name="WordArt 197"/>
            <p:cNvSpPr>
              <a:spLocks noChangeArrowheads="1" noChangeShapeType="1" noTextEdit="1"/>
            </p:cNvSpPr>
            <p:nvPr/>
          </p:nvSpPr>
          <p:spPr bwMode="auto">
            <a:xfrm>
              <a:off x="203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33990" name="WordArt 198"/>
            <p:cNvSpPr>
              <a:spLocks noChangeArrowheads="1" noChangeShapeType="1" noTextEdit="1"/>
            </p:cNvSpPr>
            <p:nvPr/>
          </p:nvSpPr>
          <p:spPr bwMode="auto">
            <a:xfrm flipV="1">
              <a:off x="113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91" name="WordArt 199"/>
            <p:cNvSpPr>
              <a:spLocks noChangeArrowheads="1" noChangeShapeType="1" noTextEdit="1"/>
            </p:cNvSpPr>
            <p:nvPr/>
          </p:nvSpPr>
          <p:spPr bwMode="auto">
            <a:xfrm>
              <a:off x="839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33992" name="WordArt 200"/>
            <p:cNvSpPr>
              <a:spLocks noChangeArrowheads="1" noChangeShapeType="1" noTextEdit="1"/>
            </p:cNvSpPr>
            <p:nvPr/>
          </p:nvSpPr>
          <p:spPr bwMode="auto">
            <a:xfrm>
              <a:off x="838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33993" name="WordArt 201"/>
            <p:cNvSpPr>
              <a:spLocks noChangeArrowheads="1" noChangeShapeType="1" noTextEdit="1"/>
            </p:cNvSpPr>
            <p:nvPr/>
          </p:nvSpPr>
          <p:spPr bwMode="auto">
            <a:xfrm flipV="1">
              <a:off x="748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3994" name="WordArt 202"/>
            <p:cNvSpPr>
              <a:spLocks noChangeArrowheads="1" noChangeShapeType="1" noTextEdit="1"/>
            </p:cNvSpPr>
            <p:nvPr/>
          </p:nvSpPr>
          <p:spPr bwMode="auto">
            <a:xfrm>
              <a:off x="1791" y="3702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3995" name="WordArt 203"/>
            <p:cNvSpPr>
              <a:spLocks noChangeArrowheads="1" noChangeShapeType="1" noTextEdit="1"/>
            </p:cNvSpPr>
            <p:nvPr/>
          </p:nvSpPr>
          <p:spPr bwMode="auto">
            <a:xfrm>
              <a:off x="430" y="3611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  <p:sp>
          <p:nvSpPr>
            <p:cNvPr id="33996" name="WordArt 204"/>
            <p:cNvSpPr>
              <a:spLocks noChangeArrowheads="1" noChangeShapeType="1" noTextEdit="1"/>
            </p:cNvSpPr>
            <p:nvPr/>
          </p:nvSpPr>
          <p:spPr bwMode="auto">
            <a:xfrm>
              <a:off x="1202" y="3657"/>
              <a:ext cx="45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33997" name="WordArt 205"/>
            <p:cNvSpPr>
              <a:spLocks noChangeArrowheads="1" noChangeShapeType="1" noTextEdit="1"/>
            </p:cNvSpPr>
            <p:nvPr/>
          </p:nvSpPr>
          <p:spPr bwMode="auto">
            <a:xfrm>
              <a:off x="1474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33998" name="WordArt 206"/>
            <p:cNvSpPr>
              <a:spLocks noChangeArrowheads="1" noChangeShapeType="1" noTextEdit="1"/>
            </p:cNvSpPr>
            <p:nvPr/>
          </p:nvSpPr>
          <p:spPr bwMode="auto">
            <a:xfrm>
              <a:off x="1473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33999" name="WordArt 207"/>
            <p:cNvSpPr>
              <a:spLocks noChangeArrowheads="1" noChangeShapeType="1" noTextEdit="1"/>
            </p:cNvSpPr>
            <p:nvPr/>
          </p:nvSpPr>
          <p:spPr bwMode="auto">
            <a:xfrm flipV="1">
              <a:off x="1383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91" name="Group 299"/>
          <p:cNvGrpSpPr>
            <a:grpSpLocks/>
          </p:cNvGrpSpPr>
          <p:nvPr/>
        </p:nvGrpSpPr>
        <p:grpSpPr bwMode="auto">
          <a:xfrm>
            <a:off x="3490913" y="1052513"/>
            <a:ext cx="576262" cy="955675"/>
            <a:chOff x="2199" y="663"/>
            <a:chExt cx="363" cy="602"/>
          </a:xfrm>
        </p:grpSpPr>
        <p:sp>
          <p:nvSpPr>
            <p:cNvPr id="34001" name="WordArt 209"/>
            <p:cNvSpPr>
              <a:spLocks noChangeArrowheads="1" noChangeShapeType="1" noTextEdit="1"/>
            </p:cNvSpPr>
            <p:nvPr/>
          </p:nvSpPr>
          <p:spPr bwMode="auto">
            <a:xfrm>
              <a:off x="2290" y="663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34002" name="WordArt 210"/>
            <p:cNvSpPr>
              <a:spLocks noChangeArrowheads="1" noChangeShapeType="1" noTextEdit="1"/>
            </p:cNvSpPr>
            <p:nvPr/>
          </p:nvSpPr>
          <p:spPr bwMode="auto">
            <a:xfrm>
              <a:off x="2290" y="1018"/>
              <a:ext cx="182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34003" name="WordArt 211"/>
            <p:cNvSpPr>
              <a:spLocks noChangeArrowheads="1" noChangeShapeType="1" noTextEdit="1"/>
            </p:cNvSpPr>
            <p:nvPr/>
          </p:nvSpPr>
          <p:spPr bwMode="auto">
            <a:xfrm>
              <a:off x="2199" y="939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04" name="Group 212"/>
          <p:cNvGrpSpPr>
            <a:grpSpLocks/>
          </p:cNvGrpSpPr>
          <p:nvPr/>
        </p:nvGrpSpPr>
        <p:grpSpPr bwMode="auto">
          <a:xfrm>
            <a:off x="3490913" y="2133600"/>
            <a:ext cx="576262" cy="955675"/>
            <a:chOff x="1156" y="2341"/>
            <a:chExt cx="363" cy="693"/>
          </a:xfrm>
        </p:grpSpPr>
        <p:sp>
          <p:nvSpPr>
            <p:cNvPr id="34005" name="WordArt 213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14</a:t>
              </a:r>
            </a:p>
          </p:txBody>
        </p:sp>
        <p:sp>
          <p:nvSpPr>
            <p:cNvPr id="34006" name="WordArt 214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34007" name="WordArt 215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93" name="Group 301"/>
          <p:cNvGrpSpPr>
            <a:grpSpLocks/>
          </p:cNvGrpSpPr>
          <p:nvPr/>
        </p:nvGrpSpPr>
        <p:grpSpPr bwMode="auto">
          <a:xfrm>
            <a:off x="3490913" y="3213100"/>
            <a:ext cx="576262" cy="955675"/>
            <a:chOff x="2199" y="2024"/>
            <a:chExt cx="363" cy="602"/>
          </a:xfrm>
        </p:grpSpPr>
        <p:sp>
          <p:nvSpPr>
            <p:cNvPr id="34009" name="WordArt 217"/>
            <p:cNvSpPr>
              <a:spLocks noChangeArrowheads="1" noChangeShapeType="1" noTextEdit="1"/>
            </p:cNvSpPr>
            <p:nvPr/>
          </p:nvSpPr>
          <p:spPr bwMode="auto">
            <a:xfrm>
              <a:off x="2290" y="2024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34010" name="WordArt 218"/>
            <p:cNvSpPr>
              <a:spLocks noChangeArrowheads="1" noChangeShapeType="1" noTextEdit="1"/>
            </p:cNvSpPr>
            <p:nvPr/>
          </p:nvSpPr>
          <p:spPr bwMode="auto">
            <a:xfrm>
              <a:off x="2290" y="2379"/>
              <a:ext cx="182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4011" name="WordArt 219"/>
            <p:cNvSpPr>
              <a:spLocks noChangeArrowheads="1" noChangeShapeType="1" noTextEdit="1"/>
            </p:cNvSpPr>
            <p:nvPr/>
          </p:nvSpPr>
          <p:spPr bwMode="auto">
            <a:xfrm>
              <a:off x="2199" y="2300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sp>
        <p:nvSpPr>
          <p:cNvPr id="34013" name="WordArt 221"/>
          <p:cNvSpPr>
            <a:spLocks noChangeArrowheads="1" noChangeShapeType="1" noTextEdit="1"/>
          </p:cNvSpPr>
          <p:nvPr/>
        </p:nvSpPr>
        <p:spPr bwMode="auto">
          <a:xfrm>
            <a:off x="3492500" y="4581525"/>
            <a:ext cx="576263" cy="395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</a:t>
            </a:r>
          </a:p>
        </p:txBody>
      </p:sp>
      <p:grpSp>
        <p:nvGrpSpPr>
          <p:cNvPr id="34016" name="Group 224"/>
          <p:cNvGrpSpPr>
            <a:grpSpLocks/>
          </p:cNvGrpSpPr>
          <p:nvPr/>
        </p:nvGrpSpPr>
        <p:grpSpPr bwMode="auto">
          <a:xfrm>
            <a:off x="3635375" y="5445125"/>
            <a:ext cx="288925" cy="955675"/>
            <a:chOff x="1156" y="2341"/>
            <a:chExt cx="363" cy="693"/>
          </a:xfrm>
        </p:grpSpPr>
        <p:sp>
          <p:nvSpPr>
            <p:cNvPr id="34017" name="WordArt 225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34018" name="WordArt 226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34019" name="WordArt 227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98" name="Group 306"/>
          <p:cNvGrpSpPr>
            <a:grpSpLocks/>
          </p:cNvGrpSpPr>
          <p:nvPr/>
        </p:nvGrpSpPr>
        <p:grpSpPr bwMode="auto">
          <a:xfrm>
            <a:off x="5435600" y="1052513"/>
            <a:ext cx="2159000" cy="862012"/>
            <a:chOff x="3424" y="663"/>
            <a:chExt cx="1360" cy="543"/>
          </a:xfrm>
        </p:grpSpPr>
        <p:sp>
          <p:nvSpPr>
            <p:cNvPr id="34021" name="WordArt 229"/>
            <p:cNvSpPr>
              <a:spLocks noChangeArrowheads="1" noChangeShapeType="1" noTextEdit="1"/>
            </p:cNvSpPr>
            <p:nvPr/>
          </p:nvSpPr>
          <p:spPr bwMode="auto">
            <a:xfrm>
              <a:off x="3424" y="663"/>
              <a:ext cx="36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14</a:t>
              </a:r>
            </a:p>
          </p:txBody>
        </p:sp>
        <p:sp>
          <p:nvSpPr>
            <p:cNvPr id="34022" name="WordArt 230"/>
            <p:cNvSpPr>
              <a:spLocks noChangeArrowheads="1" noChangeShapeType="1" noTextEdit="1"/>
            </p:cNvSpPr>
            <p:nvPr/>
          </p:nvSpPr>
          <p:spPr bwMode="auto">
            <a:xfrm>
              <a:off x="3424" y="995"/>
              <a:ext cx="363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34023" name="WordArt 231"/>
            <p:cNvSpPr>
              <a:spLocks noChangeArrowheads="1" noChangeShapeType="1" noTextEdit="1"/>
            </p:cNvSpPr>
            <p:nvPr/>
          </p:nvSpPr>
          <p:spPr bwMode="auto">
            <a:xfrm flipV="1">
              <a:off x="3424" y="935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24" name="WordArt 232"/>
            <p:cNvSpPr>
              <a:spLocks noChangeArrowheads="1" noChangeShapeType="1" noTextEdit="1"/>
            </p:cNvSpPr>
            <p:nvPr/>
          </p:nvSpPr>
          <p:spPr bwMode="auto">
            <a:xfrm>
              <a:off x="4150" y="663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34025" name="WordArt 233"/>
            <p:cNvSpPr>
              <a:spLocks noChangeArrowheads="1" noChangeShapeType="1" noTextEdit="1"/>
            </p:cNvSpPr>
            <p:nvPr/>
          </p:nvSpPr>
          <p:spPr bwMode="auto">
            <a:xfrm>
              <a:off x="4059" y="995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45</a:t>
              </a:r>
            </a:p>
          </p:txBody>
        </p:sp>
        <p:sp>
          <p:nvSpPr>
            <p:cNvPr id="34026" name="WordArt 234"/>
            <p:cNvSpPr>
              <a:spLocks noChangeArrowheads="1" noChangeShapeType="1" noTextEdit="1"/>
            </p:cNvSpPr>
            <p:nvPr/>
          </p:nvSpPr>
          <p:spPr bwMode="auto">
            <a:xfrm flipV="1">
              <a:off x="4059" y="935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27" name="WordArt 235"/>
            <p:cNvSpPr>
              <a:spLocks noChangeArrowheads="1" noChangeShapeType="1" noTextEdit="1"/>
            </p:cNvSpPr>
            <p:nvPr/>
          </p:nvSpPr>
          <p:spPr bwMode="auto">
            <a:xfrm>
              <a:off x="4512" y="935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4028" name="WordArt 236"/>
            <p:cNvSpPr>
              <a:spLocks noChangeArrowheads="1" noChangeShapeType="1" noTextEdit="1"/>
            </p:cNvSpPr>
            <p:nvPr/>
          </p:nvSpPr>
          <p:spPr bwMode="auto">
            <a:xfrm>
              <a:off x="3741" y="844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099" name="Group 307"/>
          <p:cNvGrpSpPr>
            <a:grpSpLocks/>
          </p:cNvGrpSpPr>
          <p:nvPr/>
        </p:nvGrpSpPr>
        <p:grpSpPr bwMode="auto">
          <a:xfrm>
            <a:off x="5364163" y="2133600"/>
            <a:ext cx="2230437" cy="862013"/>
            <a:chOff x="3379" y="1344"/>
            <a:chExt cx="1405" cy="543"/>
          </a:xfrm>
        </p:grpSpPr>
        <p:sp>
          <p:nvSpPr>
            <p:cNvPr id="34030" name="WordArt 238"/>
            <p:cNvSpPr>
              <a:spLocks noChangeArrowheads="1" noChangeShapeType="1" noTextEdit="1"/>
            </p:cNvSpPr>
            <p:nvPr/>
          </p:nvSpPr>
          <p:spPr bwMode="auto">
            <a:xfrm>
              <a:off x="3379" y="1344"/>
              <a:ext cx="363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24</a:t>
              </a:r>
            </a:p>
          </p:txBody>
        </p:sp>
        <p:sp>
          <p:nvSpPr>
            <p:cNvPr id="34031" name="WordArt 239"/>
            <p:cNvSpPr>
              <a:spLocks noChangeArrowheads="1" noChangeShapeType="1" noTextEdit="1"/>
            </p:cNvSpPr>
            <p:nvPr/>
          </p:nvSpPr>
          <p:spPr bwMode="auto">
            <a:xfrm>
              <a:off x="3379" y="1676"/>
              <a:ext cx="363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34032" name="WordArt 240"/>
            <p:cNvSpPr>
              <a:spLocks noChangeArrowheads="1" noChangeShapeType="1" noTextEdit="1"/>
            </p:cNvSpPr>
            <p:nvPr/>
          </p:nvSpPr>
          <p:spPr bwMode="auto">
            <a:xfrm flipV="1">
              <a:off x="3424" y="161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33" name="WordArt 241"/>
            <p:cNvSpPr>
              <a:spLocks noChangeArrowheads="1" noChangeShapeType="1" noTextEdit="1"/>
            </p:cNvSpPr>
            <p:nvPr/>
          </p:nvSpPr>
          <p:spPr bwMode="auto">
            <a:xfrm>
              <a:off x="4059" y="1344"/>
              <a:ext cx="318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16</a:t>
              </a:r>
            </a:p>
          </p:txBody>
        </p:sp>
        <p:sp>
          <p:nvSpPr>
            <p:cNvPr id="34034" name="WordArt 242"/>
            <p:cNvSpPr>
              <a:spLocks noChangeArrowheads="1" noChangeShapeType="1" noTextEdit="1"/>
            </p:cNvSpPr>
            <p:nvPr/>
          </p:nvSpPr>
          <p:spPr bwMode="auto">
            <a:xfrm>
              <a:off x="4059" y="1676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34035" name="WordArt 243"/>
            <p:cNvSpPr>
              <a:spLocks noChangeArrowheads="1" noChangeShapeType="1" noTextEdit="1"/>
            </p:cNvSpPr>
            <p:nvPr/>
          </p:nvSpPr>
          <p:spPr bwMode="auto">
            <a:xfrm flipV="1">
              <a:off x="4059" y="161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36" name="WordArt 244"/>
            <p:cNvSpPr>
              <a:spLocks noChangeArrowheads="1" noChangeShapeType="1" noTextEdit="1"/>
            </p:cNvSpPr>
            <p:nvPr/>
          </p:nvSpPr>
          <p:spPr bwMode="auto">
            <a:xfrm>
              <a:off x="4512" y="161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4037" name="WordArt 245"/>
            <p:cNvSpPr>
              <a:spLocks noChangeArrowheads="1" noChangeShapeType="1" noTextEdit="1"/>
            </p:cNvSpPr>
            <p:nvPr/>
          </p:nvSpPr>
          <p:spPr bwMode="auto">
            <a:xfrm>
              <a:off x="3741" y="152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100" name="Group 308"/>
          <p:cNvGrpSpPr>
            <a:grpSpLocks/>
          </p:cNvGrpSpPr>
          <p:nvPr/>
        </p:nvGrpSpPr>
        <p:grpSpPr bwMode="auto">
          <a:xfrm>
            <a:off x="5364163" y="3213100"/>
            <a:ext cx="2230437" cy="862013"/>
            <a:chOff x="3379" y="2024"/>
            <a:chExt cx="1405" cy="543"/>
          </a:xfrm>
        </p:grpSpPr>
        <p:sp>
          <p:nvSpPr>
            <p:cNvPr id="34039" name="WordArt 247"/>
            <p:cNvSpPr>
              <a:spLocks noChangeArrowheads="1" noChangeShapeType="1" noTextEdit="1"/>
            </p:cNvSpPr>
            <p:nvPr/>
          </p:nvSpPr>
          <p:spPr bwMode="auto">
            <a:xfrm>
              <a:off x="3424" y="2024"/>
              <a:ext cx="318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21</a:t>
              </a:r>
            </a:p>
          </p:txBody>
        </p:sp>
        <p:sp>
          <p:nvSpPr>
            <p:cNvPr id="34040" name="WordArt 248"/>
            <p:cNvSpPr>
              <a:spLocks noChangeArrowheads="1" noChangeShapeType="1" noTextEdit="1"/>
            </p:cNvSpPr>
            <p:nvPr/>
          </p:nvSpPr>
          <p:spPr bwMode="auto">
            <a:xfrm>
              <a:off x="3379" y="2356"/>
              <a:ext cx="363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80</a:t>
              </a:r>
            </a:p>
          </p:txBody>
        </p:sp>
        <p:sp>
          <p:nvSpPr>
            <p:cNvPr id="34041" name="WordArt 249"/>
            <p:cNvSpPr>
              <a:spLocks noChangeArrowheads="1" noChangeShapeType="1" noTextEdit="1"/>
            </p:cNvSpPr>
            <p:nvPr/>
          </p:nvSpPr>
          <p:spPr bwMode="auto">
            <a:xfrm flipV="1">
              <a:off x="3424" y="229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42" name="WordArt 250"/>
            <p:cNvSpPr>
              <a:spLocks noChangeArrowheads="1" noChangeShapeType="1" noTextEdit="1"/>
            </p:cNvSpPr>
            <p:nvPr/>
          </p:nvSpPr>
          <p:spPr bwMode="auto">
            <a:xfrm>
              <a:off x="4150" y="2024"/>
              <a:ext cx="181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34043" name="WordArt 251"/>
            <p:cNvSpPr>
              <a:spLocks noChangeArrowheads="1" noChangeShapeType="1" noTextEdit="1"/>
            </p:cNvSpPr>
            <p:nvPr/>
          </p:nvSpPr>
          <p:spPr bwMode="auto">
            <a:xfrm>
              <a:off x="4059" y="2356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34044" name="WordArt 252"/>
            <p:cNvSpPr>
              <a:spLocks noChangeArrowheads="1" noChangeShapeType="1" noTextEdit="1"/>
            </p:cNvSpPr>
            <p:nvPr/>
          </p:nvSpPr>
          <p:spPr bwMode="auto">
            <a:xfrm flipV="1">
              <a:off x="4059" y="229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45" name="WordArt 253"/>
            <p:cNvSpPr>
              <a:spLocks noChangeArrowheads="1" noChangeShapeType="1" noTextEdit="1"/>
            </p:cNvSpPr>
            <p:nvPr/>
          </p:nvSpPr>
          <p:spPr bwMode="auto">
            <a:xfrm>
              <a:off x="4512" y="229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4046" name="WordArt 254"/>
            <p:cNvSpPr>
              <a:spLocks noChangeArrowheads="1" noChangeShapeType="1" noTextEdit="1"/>
            </p:cNvSpPr>
            <p:nvPr/>
          </p:nvSpPr>
          <p:spPr bwMode="auto">
            <a:xfrm>
              <a:off x="3741" y="220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101" name="Group 309"/>
          <p:cNvGrpSpPr>
            <a:grpSpLocks/>
          </p:cNvGrpSpPr>
          <p:nvPr/>
        </p:nvGrpSpPr>
        <p:grpSpPr bwMode="auto">
          <a:xfrm>
            <a:off x="5364163" y="4292600"/>
            <a:ext cx="2230437" cy="862013"/>
            <a:chOff x="3379" y="2704"/>
            <a:chExt cx="1405" cy="543"/>
          </a:xfrm>
        </p:grpSpPr>
        <p:sp>
          <p:nvSpPr>
            <p:cNvPr id="34048" name="WordArt 256"/>
            <p:cNvSpPr>
              <a:spLocks noChangeArrowheads="1" noChangeShapeType="1" noTextEdit="1"/>
            </p:cNvSpPr>
            <p:nvPr/>
          </p:nvSpPr>
          <p:spPr bwMode="auto">
            <a:xfrm>
              <a:off x="3515" y="270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34049" name="WordArt 257"/>
            <p:cNvSpPr>
              <a:spLocks noChangeArrowheads="1" noChangeShapeType="1" noTextEdit="1"/>
            </p:cNvSpPr>
            <p:nvPr/>
          </p:nvSpPr>
          <p:spPr bwMode="auto">
            <a:xfrm>
              <a:off x="3379" y="3036"/>
              <a:ext cx="363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65</a:t>
              </a:r>
            </a:p>
          </p:txBody>
        </p:sp>
        <p:sp>
          <p:nvSpPr>
            <p:cNvPr id="34050" name="WordArt 258"/>
            <p:cNvSpPr>
              <a:spLocks noChangeArrowheads="1" noChangeShapeType="1" noTextEdit="1"/>
            </p:cNvSpPr>
            <p:nvPr/>
          </p:nvSpPr>
          <p:spPr bwMode="auto">
            <a:xfrm flipV="1">
              <a:off x="3424" y="297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51" name="WordArt 259"/>
            <p:cNvSpPr>
              <a:spLocks noChangeArrowheads="1" noChangeShapeType="1" noTextEdit="1"/>
            </p:cNvSpPr>
            <p:nvPr/>
          </p:nvSpPr>
          <p:spPr bwMode="auto">
            <a:xfrm>
              <a:off x="4150" y="270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34052" name="WordArt 260"/>
            <p:cNvSpPr>
              <a:spLocks noChangeArrowheads="1" noChangeShapeType="1" noTextEdit="1"/>
            </p:cNvSpPr>
            <p:nvPr/>
          </p:nvSpPr>
          <p:spPr bwMode="auto">
            <a:xfrm>
              <a:off x="4014" y="3036"/>
              <a:ext cx="454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130</a:t>
              </a:r>
            </a:p>
          </p:txBody>
        </p:sp>
        <p:sp>
          <p:nvSpPr>
            <p:cNvPr id="34053" name="WordArt 261"/>
            <p:cNvSpPr>
              <a:spLocks noChangeArrowheads="1" noChangeShapeType="1" noTextEdit="1"/>
            </p:cNvSpPr>
            <p:nvPr/>
          </p:nvSpPr>
          <p:spPr bwMode="auto">
            <a:xfrm flipV="1">
              <a:off x="4059" y="297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54" name="WordArt 262"/>
            <p:cNvSpPr>
              <a:spLocks noChangeArrowheads="1" noChangeShapeType="1" noTextEdit="1"/>
            </p:cNvSpPr>
            <p:nvPr/>
          </p:nvSpPr>
          <p:spPr bwMode="auto">
            <a:xfrm>
              <a:off x="4512" y="297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4055" name="WordArt 263"/>
            <p:cNvSpPr>
              <a:spLocks noChangeArrowheads="1" noChangeShapeType="1" noTextEdit="1"/>
            </p:cNvSpPr>
            <p:nvPr/>
          </p:nvSpPr>
          <p:spPr bwMode="auto">
            <a:xfrm>
              <a:off x="3741" y="288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34102" name="Group 310"/>
          <p:cNvGrpSpPr>
            <a:grpSpLocks/>
          </p:cNvGrpSpPr>
          <p:nvPr/>
        </p:nvGrpSpPr>
        <p:grpSpPr bwMode="auto">
          <a:xfrm>
            <a:off x="4500563" y="5445125"/>
            <a:ext cx="3095625" cy="862013"/>
            <a:chOff x="2835" y="3430"/>
            <a:chExt cx="1950" cy="543"/>
          </a:xfrm>
        </p:grpSpPr>
        <p:sp>
          <p:nvSpPr>
            <p:cNvPr id="34057" name="WordArt 265"/>
            <p:cNvSpPr>
              <a:spLocks noChangeArrowheads="1" noChangeShapeType="1" noTextEdit="1"/>
            </p:cNvSpPr>
            <p:nvPr/>
          </p:nvSpPr>
          <p:spPr bwMode="auto">
            <a:xfrm>
              <a:off x="2926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4058" name="WordArt 266"/>
            <p:cNvSpPr>
              <a:spLocks noChangeArrowheads="1" noChangeShapeType="1" noTextEdit="1"/>
            </p:cNvSpPr>
            <p:nvPr/>
          </p:nvSpPr>
          <p:spPr bwMode="auto">
            <a:xfrm>
              <a:off x="2925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34059" name="WordArt 267"/>
            <p:cNvSpPr>
              <a:spLocks noChangeArrowheads="1" noChangeShapeType="1" noTextEdit="1"/>
            </p:cNvSpPr>
            <p:nvPr/>
          </p:nvSpPr>
          <p:spPr bwMode="auto">
            <a:xfrm flipV="1">
              <a:off x="2835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60" name="WordArt 268"/>
            <p:cNvSpPr>
              <a:spLocks noChangeArrowheads="1" noChangeShapeType="1" noTextEdit="1"/>
            </p:cNvSpPr>
            <p:nvPr/>
          </p:nvSpPr>
          <p:spPr bwMode="auto">
            <a:xfrm>
              <a:off x="3561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4061" name="WordArt 269"/>
            <p:cNvSpPr>
              <a:spLocks noChangeArrowheads="1" noChangeShapeType="1" noTextEdit="1"/>
            </p:cNvSpPr>
            <p:nvPr/>
          </p:nvSpPr>
          <p:spPr bwMode="auto">
            <a:xfrm>
              <a:off x="3560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34062" name="WordArt 270"/>
            <p:cNvSpPr>
              <a:spLocks noChangeArrowheads="1" noChangeShapeType="1" noTextEdit="1"/>
            </p:cNvSpPr>
            <p:nvPr/>
          </p:nvSpPr>
          <p:spPr bwMode="auto">
            <a:xfrm flipV="1">
              <a:off x="3470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34063" name="WordArt 271"/>
            <p:cNvSpPr>
              <a:spLocks noChangeArrowheads="1" noChangeShapeType="1" noTextEdit="1"/>
            </p:cNvSpPr>
            <p:nvPr/>
          </p:nvSpPr>
          <p:spPr bwMode="auto">
            <a:xfrm>
              <a:off x="4513" y="3702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34064" name="WordArt 272"/>
            <p:cNvSpPr>
              <a:spLocks noChangeArrowheads="1" noChangeShapeType="1" noTextEdit="1"/>
            </p:cNvSpPr>
            <p:nvPr/>
          </p:nvSpPr>
          <p:spPr bwMode="auto">
            <a:xfrm>
              <a:off x="3152" y="3611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  <p:sp>
          <p:nvSpPr>
            <p:cNvPr id="34065" name="WordArt 273"/>
            <p:cNvSpPr>
              <a:spLocks noChangeArrowheads="1" noChangeShapeType="1" noTextEdit="1"/>
            </p:cNvSpPr>
            <p:nvPr/>
          </p:nvSpPr>
          <p:spPr bwMode="auto">
            <a:xfrm>
              <a:off x="3923" y="3657"/>
              <a:ext cx="46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34066" name="WordArt 274"/>
            <p:cNvSpPr>
              <a:spLocks noChangeArrowheads="1" noChangeShapeType="1" noTextEdit="1"/>
            </p:cNvSpPr>
            <p:nvPr/>
          </p:nvSpPr>
          <p:spPr bwMode="auto">
            <a:xfrm>
              <a:off x="4196" y="343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10</a:t>
              </a:r>
            </a:p>
          </p:txBody>
        </p:sp>
        <p:sp>
          <p:nvSpPr>
            <p:cNvPr id="34067" name="WordArt 275"/>
            <p:cNvSpPr>
              <a:spLocks noChangeArrowheads="1" noChangeShapeType="1" noTextEdit="1"/>
            </p:cNvSpPr>
            <p:nvPr/>
          </p:nvSpPr>
          <p:spPr bwMode="auto">
            <a:xfrm>
              <a:off x="4195" y="3762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34068" name="WordArt 276"/>
            <p:cNvSpPr>
              <a:spLocks noChangeArrowheads="1" noChangeShapeType="1" noTextEdit="1"/>
            </p:cNvSpPr>
            <p:nvPr/>
          </p:nvSpPr>
          <p:spPr bwMode="auto">
            <a:xfrm flipV="1">
              <a:off x="4105" y="370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sp>
        <p:nvSpPr>
          <p:cNvPr id="34070" name="WordArt 278"/>
          <p:cNvSpPr>
            <a:spLocks noChangeArrowheads="1" noChangeShapeType="1" noTextEdit="1"/>
          </p:cNvSpPr>
          <p:nvPr/>
        </p:nvSpPr>
        <p:spPr bwMode="auto">
          <a:xfrm>
            <a:off x="7812088" y="1341438"/>
            <a:ext cx="576262" cy="395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21</a:t>
            </a:r>
          </a:p>
        </p:txBody>
      </p:sp>
      <p:grpSp>
        <p:nvGrpSpPr>
          <p:cNvPr id="34097" name="Group 305"/>
          <p:cNvGrpSpPr>
            <a:grpSpLocks/>
          </p:cNvGrpSpPr>
          <p:nvPr/>
        </p:nvGrpSpPr>
        <p:grpSpPr bwMode="auto">
          <a:xfrm>
            <a:off x="7812088" y="2133600"/>
            <a:ext cx="576262" cy="955675"/>
            <a:chOff x="4921" y="1344"/>
            <a:chExt cx="363" cy="602"/>
          </a:xfrm>
        </p:grpSpPr>
        <p:sp>
          <p:nvSpPr>
            <p:cNvPr id="34074" name="WordArt 282"/>
            <p:cNvSpPr>
              <a:spLocks noChangeArrowheads="1" noChangeShapeType="1" noTextEdit="1"/>
            </p:cNvSpPr>
            <p:nvPr/>
          </p:nvSpPr>
          <p:spPr bwMode="auto">
            <a:xfrm>
              <a:off x="5012" y="1344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34075" name="WordArt 283"/>
            <p:cNvSpPr>
              <a:spLocks noChangeArrowheads="1" noChangeShapeType="1" noTextEdit="1"/>
            </p:cNvSpPr>
            <p:nvPr/>
          </p:nvSpPr>
          <p:spPr bwMode="auto">
            <a:xfrm>
              <a:off x="4921" y="1699"/>
              <a:ext cx="363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10</a:t>
              </a:r>
            </a:p>
          </p:txBody>
        </p:sp>
        <p:sp>
          <p:nvSpPr>
            <p:cNvPr id="34076" name="WordArt 284"/>
            <p:cNvSpPr>
              <a:spLocks noChangeArrowheads="1" noChangeShapeType="1" noTextEdit="1"/>
            </p:cNvSpPr>
            <p:nvPr/>
          </p:nvSpPr>
          <p:spPr bwMode="auto">
            <a:xfrm>
              <a:off x="4921" y="1620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77" name="Group 285"/>
          <p:cNvGrpSpPr>
            <a:grpSpLocks/>
          </p:cNvGrpSpPr>
          <p:nvPr/>
        </p:nvGrpSpPr>
        <p:grpSpPr bwMode="auto">
          <a:xfrm>
            <a:off x="7740650" y="3213100"/>
            <a:ext cx="576263" cy="955675"/>
            <a:chOff x="3424" y="2160"/>
            <a:chExt cx="363" cy="602"/>
          </a:xfrm>
        </p:grpSpPr>
        <p:sp>
          <p:nvSpPr>
            <p:cNvPr id="34078" name="WordArt 286"/>
            <p:cNvSpPr>
              <a:spLocks noChangeArrowheads="1" noChangeShapeType="1" noTextEdit="1"/>
            </p:cNvSpPr>
            <p:nvPr/>
          </p:nvSpPr>
          <p:spPr bwMode="auto">
            <a:xfrm>
              <a:off x="3515" y="2160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34079" name="WordArt 287"/>
            <p:cNvSpPr>
              <a:spLocks noChangeArrowheads="1" noChangeShapeType="1" noTextEdit="1"/>
            </p:cNvSpPr>
            <p:nvPr/>
          </p:nvSpPr>
          <p:spPr bwMode="auto">
            <a:xfrm>
              <a:off x="3424" y="2515"/>
              <a:ext cx="363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32</a:t>
              </a:r>
            </a:p>
          </p:txBody>
        </p:sp>
        <p:sp>
          <p:nvSpPr>
            <p:cNvPr id="34080" name="WordArt 288"/>
            <p:cNvSpPr>
              <a:spLocks noChangeArrowheads="1" noChangeShapeType="1" noTextEdit="1"/>
            </p:cNvSpPr>
            <p:nvPr/>
          </p:nvSpPr>
          <p:spPr bwMode="auto">
            <a:xfrm>
              <a:off x="3424" y="2436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82" name="Group 290"/>
          <p:cNvGrpSpPr>
            <a:grpSpLocks/>
          </p:cNvGrpSpPr>
          <p:nvPr/>
        </p:nvGrpSpPr>
        <p:grpSpPr bwMode="auto">
          <a:xfrm>
            <a:off x="7885113" y="5445125"/>
            <a:ext cx="287337" cy="955675"/>
            <a:chOff x="1156" y="2341"/>
            <a:chExt cx="363" cy="693"/>
          </a:xfrm>
        </p:grpSpPr>
        <p:sp>
          <p:nvSpPr>
            <p:cNvPr id="34083" name="WordArt 291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34084" name="WordArt 292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34085" name="WordArt 293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34086" name="Group 294"/>
          <p:cNvGrpSpPr>
            <a:grpSpLocks/>
          </p:cNvGrpSpPr>
          <p:nvPr/>
        </p:nvGrpSpPr>
        <p:grpSpPr bwMode="auto">
          <a:xfrm>
            <a:off x="7812088" y="4292600"/>
            <a:ext cx="287337" cy="955675"/>
            <a:chOff x="1156" y="2341"/>
            <a:chExt cx="363" cy="693"/>
          </a:xfrm>
        </p:grpSpPr>
        <p:sp>
          <p:nvSpPr>
            <p:cNvPr id="34087" name="WordArt 295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34088" name="WordArt 296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34089" name="WordArt 297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4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0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4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0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4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4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40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4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4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7" grpId="0" autoUpdateAnimBg="0"/>
      <p:bldP spid="33798" grpId="0" autoUpdateAnimBg="0"/>
      <p:bldP spid="34013" grpId="0" animBg="1"/>
      <p:bldP spid="340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8486775" cy="469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Georgia"/>
              </a:rPr>
              <a:t>Деление обыкновенных дробей</a:t>
            </a:r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2979738" y="4051300"/>
            <a:ext cx="236537" cy="95250"/>
            <a:chOff x="1877" y="2552"/>
            <a:chExt cx="149" cy="60"/>
          </a:xfrm>
        </p:grpSpPr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1877" y="2552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1880" y="2612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6443663" y="4035425"/>
            <a:ext cx="236537" cy="95250"/>
            <a:chOff x="4100" y="2542"/>
            <a:chExt cx="149" cy="60"/>
          </a:xfrm>
        </p:grpSpPr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4100" y="2542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4103" y="2602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4794250" y="4056063"/>
            <a:ext cx="236538" cy="95250"/>
            <a:chOff x="3020" y="2555"/>
            <a:chExt cx="149" cy="60"/>
          </a:xfrm>
        </p:grpSpPr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3020" y="2555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3023" y="2615"/>
              <a:ext cx="146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149" name="Picture 77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18430"/>
            <a:ext cx="1285852" cy="223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0" name="Picture 78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5205" y="4786322"/>
            <a:ext cx="2038795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59" name="Group 187"/>
          <p:cNvGrpSpPr>
            <a:grpSpLocks/>
          </p:cNvGrpSpPr>
          <p:nvPr/>
        </p:nvGrpSpPr>
        <p:grpSpPr bwMode="auto">
          <a:xfrm>
            <a:off x="142844" y="1500174"/>
            <a:ext cx="8785225" cy="1152525"/>
            <a:chOff x="113" y="663"/>
            <a:chExt cx="5534" cy="726"/>
          </a:xfrm>
        </p:grpSpPr>
        <p:sp>
          <p:nvSpPr>
            <p:cNvPr id="3185" name="AutoShape 113"/>
            <p:cNvSpPr>
              <a:spLocks noChangeArrowheads="1"/>
            </p:cNvSpPr>
            <p:nvPr/>
          </p:nvSpPr>
          <p:spPr bwMode="auto">
            <a:xfrm>
              <a:off x="113" y="663"/>
              <a:ext cx="5534" cy="7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CC99"/>
                </a:gs>
                <a:gs pos="50000">
                  <a:srgbClr val="FFCC99">
                    <a:gamma/>
                    <a:tint val="0"/>
                    <a:invGamma/>
                  </a:srgbClr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 i="1">
                  <a:latin typeface="Georgia" pitchFamily="18" charset="0"/>
                </a:rPr>
                <a:t>Что  значит:  разделить         на        ?</a:t>
              </a:r>
            </a:p>
          </p:txBody>
        </p:sp>
        <p:sp>
          <p:nvSpPr>
            <p:cNvPr id="3187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3787" y="75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i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  <p:sp>
          <p:nvSpPr>
            <p:cNvPr id="3188" name="WordArt 116"/>
            <p:cNvSpPr>
              <a:spLocks noChangeArrowheads="1" noChangeShapeType="1" noTextEdit="1"/>
            </p:cNvSpPr>
            <p:nvPr/>
          </p:nvSpPr>
          <p:spPr bwMode="auto">
            <a:xfrm>
              <a:off x="3787" y="1109"/>
              <a:ext cx="181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b</a:t>
              </a:r>
              <a:endParaRPr lang="ru-RU" sz="32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3191" name="WordArt 119"/>
            <p:cNvSpPr>
              <a:spLocks noChangeArrowheads="1" noChangeShapeType="1" noTextEdit="1"/>
            </p:cNvSpPr>
            <p:nvPr/>
          </p:nvSpPr>
          <p:spPr bwMode="auto">
            <a:xfrm>
              <a:off x="4377" y="754"/>
              <a:ext cx="316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i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m</a:t>
              </a:r>
              <a:endParaRPr lang="ru-RU" sz="28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3192" name="WordArt 120"/>
            <p:cNvSpPr>
              <a:spLocks noChangeArrowheads="1" noChangeShapeType="1" noTextEdit="1"/>
            </p:cNvSpPr>
            <p:nvPr/>
          </p:nvSpPr>
          <p:spPr bwMode="auto">
            <a:xfrm>
              <a:off x="4423" y="1116"/>
              <a:ext cx="181" cy="2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n</a:t>
              </a:r>
              <a:endParaRPr lang="ru-RU" sz="32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3194" name="Line 122"/>
            <p:cNvSpPr>
              <a:spLocks noChangeShapeType="1"/>
            </p:cNvSpPr>
            <p:nvPr/>
          </p:nvSpPr>
          <p:spPr bwMode="auto">
            <a:xfrm>
              <a:off x="4377" y="1071"/>
              <a:ext cx="316" cy="1"/>
            </a:xfrm>
            <a:prstGeom prst="line">
              <a:avLst/>
            </a:prstGeom>
            <a:noFill/>
            <a:ln w="76200" cmpd="tri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95" name="Line 123"/>
            <p:cNvSpPr>
              <a:spLocks noChangeShapeType="1"/>
            </p:cNvSpPr>
            <p:nvPr/>
          </p:nvSpPr>
          <p:spPr bwMode="auto">
            <a:xfrm>
              <a:off x="3742" y="1071"/>
              <a:ext cx="271" cy="1"/>
            </a:xfrm>
            <a:prstGeom prst="line">
              <a:avLst/>
            </a:prstGeom>
            <a:noFill/>
            <a:ln w="76200" cmpd="tri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58" name="Group 186"/>
          <p:cNvGrpSpPr>
            <a:grpSpLocks/>
          </p:cNvGrpSpPr>
          <p:nvPr/>
        </p:nvGrpSpPr>
        <p:grpSpPr bwMode="auto">
          <a:xfrm>
            <a:off x="2786050" y="3929066"/>
            <a:ext cx="3386137" cy="1011238"/>
            <a:chOff x="1655" y="3521"/>
            <a:chExt cx="2133" cy="637"/>
          </a:xfrm>
        </p:grpSpPr>
        <p:grpSp>
          <p:nvGrpSpPr>
            <p:cNvPr id="3241" name="Group 169"/>
            <p:cNvGrpSpPr>
              <a:grpSpLocks/>
            </p:cNvGrpSpPr>
            <p:nvPr/>
          </p:nvGrpSpPr>
          <p:grpSpPr bwMode="auto">
            <a:xfrm>
              <a:off x="1655" y="3521"/>
              <a:ext cx="1202" cy="590"/>
              <a:chOff x="0" y="2433"/>
              <a:chExt cx="1202" cy="590"/>
            </a:xfrm>
          </p:grpSpPr>
          <p:sp>
            <p:nvSpPr>
              <p:cNvPr id="3242" name="WordArt 170"/>
              <p:cNvSpPr>
                <a:spLocks noChangeArrowheads="1" noChangeShapeType="1" noTextEdit="1"/>
              </p:cNvSpPr>
              <p:nvPr/>
            </p:nvSpPr>
            <p:spPr bwMode="auto">
              <a:xfrm>
                <a:off x="91" y="2433"/>
                <a:ext cx="181" cy="22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a</a:t>
                </a:r>
                <a:endParaRPr lang="ru-RU" sz="28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43" name="WordArt 171"/>
              <p:cNvSpPr>
                <a:spLocks noChangeArrowheads="1" noChangeShapeType="1" noTextEdit="1"/>
              </p:cNvSpPr>
              <p:nvPr/>
            </p:nvSpPr>
            <p:spPr bwMode="auto">
              <a:xfrm>
                <a:off x="90" y="2765"/>
                <a:ext cx="182" cy="25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b</a:t>
                </a:r>
                <a:endPara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44" name="WordArt 172"/>
              <p:cNvSpPr>
                <a:spLocks noChangeArrowheads="1" noChangeShapeType="1" noTextEdit="1"/>
              </p:cNvSpPr>
              <p:nvPr/>
            </p:nvSpPr>
            <p:spPr bwMode="auto">
              <a:xfrm flipV="1">
                <a:off x="0" y="2705"/>
                <a:ext cx="317" cy="3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_</a:t>
                </a:r>
              </a:p>
            </p:txBody>
          </p:sp>
          <p:sp>
            <p:nvSpPr>
              <p:cNvPr id="3245" name="WordArt 17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89" y="2433"/>
                <a:ext cx="250" cy="22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m</a:t>
                </a:r>
                <a:endParaRPr lang="ru-RU" sz="28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46" name="WordArt 174"/>
              <p:cNvSpPr>
                <a:spLocks noChangeArrowheads="1" noChangeShapeType="1" noTextEdit="1"/>
              </p:cNvSpPr>
              <p:nvPr/>
            </p:nvSpPr>
            <p:spPr bwMode="auto">
              <a:xfrm>
                <a:off x="611" y="2765"/>
                <a:ext cx="182" cy="21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b="1" i="1" kern="10" dirty="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n</a:t>
                </a:r>
                <a:endParaRPr lang="ru-RU" sz="3200" b="1" i="1" kern="10" dirty="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47" name="WordArt 175"/>
              <p:cNvSpPr>
                <a:spLocks noChangeArrowheads="1" noChangeShapeType="1" noTextEdit="1"/>
              </p:cNvSpPr>
              <p:nvPr/>
            </p:nvSpPr>
            <p:spPr bwMode="auto">
              <a:xfrm flipV="1">
                <a:off x="521" y="2705"/>
                <a:ext cx="317" cy="3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_</a:t>
                </a:r>
              </a:p>
            </p:txBody>
          </p:sp>
          <p:sp>
            <p:nvSpPr>
              <p:cNvPr id="3248" name="WordArt 176"/>
              <p:cNvSpPr>
                <a:spLocks noChangeArrowheads="1" noChangeShapeType="1" noTextEdit="1"/>
              </p:cNvSpPr>
              <p:nvPr/>
            </p:nvSpPr>
            <p:spPr bwMode="auto">
              <a:xfrm>
                <a:off x="930" y="2705"/>
                <a:ext cx="272" cy="6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=</a:t>
                </a:r>
              </a:p>
            </p:txBody>
          </p:sp>
          <p:sp>
            <p:nvSpPr>
              <p:cNvPr id="3249" name="WordArt 177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9" y="2614"/>
                <a:ext cx="317" cy="21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 : </a:t>
                </a:r>
              </a:p>
            </p:txBody>
          </p:sp>
        </p:grpSp>
        <p:grpSp>
          <p:nvGrpSpPr>
            <p:cNvPr id="3250" name="Group 178"/>
            <p:cNvGrpSpPr>
              <a:grpSpLocks/>
            </p:cNvGrpSpPr>
            <p:nvPr/>
          </p:nvGrpSpPr>
          <p:grpSpPr bwMode="auto">
            <a:xfrm>
              <a:off x="2971" y="3521"/>
              <a:ext cx="817" cy="637"/>
              <a:chOff x="4830" y="2433"/>
              <a:chExt cx="817" cy="637"/>
            </a:xfrm>
          </p:grpSpPr>
          <p:sp>
            <p:nvSpPr>
              <p:cNvPr id="3251" name="WordArt 17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830" y="2705"/>
                <a:ext cx="816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_</a:t>
                </a:r>
              </a:p>
            </p:txBody>
          </p:sp>
          <p:sp>
            <p:nvSpPr>
              <p:cNvPr id="3252" name="WordArt 180"/>
              <p:cNvSpPr>
                <a:spLocks noChangeArrowheads="1" noChangeShapeType="1" noTextEdit="1"/>
              </p:cNvSpPr>
              <p:nvPr/>
            </p:nvSpPr>
            <p:spPr bwMode="auto">
              <a:xfrm>
                <a:off x="4921" y="2433"/>
                <a:ext cx="181" cy="22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a</a:t>
                </a:r>
                <a:endParaRPr lang="ru-RU" sz="28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53" name="WordArt 181"/>
              <p:cNvSpPr>
                <a:spLocks noChangeArrowheads="1" noChangeShapeType="1" noTextEdit="1"/>
              </p:cNvSpPr>
              <p:nvPr/>
            </p:nvSpPr>
            <p:spPr bwMode="auto">
              <a:xfrm>
                <a:off x="4921" y="2796"/>
                <a:ext cx="182" cy="27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b</a:t>
                </a:r>
                <a:endPara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54" name="WordArt 182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8" y="2841"/>
                <a:ext cx="45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.</a:t>
                </a:r>
              </a:p>
            </p:txBody>
          </p:sp>
          <p:sp>
            <p:nvSpPr>
              <p:cNvPr id="3255" name="WordArt 18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375" y="2841"/>
                <a:ext cx="272" cy="22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m</a:t>
                </a:r>
                <a:endParaRPr lang="ru-RU" sz="28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56" name="WordArt 184"/>
              <p:cNvSpPr>
                <a:spLocks noChangeArrowheads="1" noChangeShapeType="1" noTextEdit="1"/>
              </p:cNvSpPr>
              <p:nvPr/>
            </p:nvSpPr>
            <p:spPr bwMode="auto">
              <a:xfrm>
                <a:off x="5420" y="2433"/>
                <a:ext cx="182" cy="21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200" b="1" i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n</a:t>
                </a:r>
                <a:endPara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endParaRPr>
              </a:p>
            </p:txBody>
          </p:sp>
          <p:sp>
            <p:nvSpPr>
              <p:cNvPr id="3257" name="WordArt 185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39" y="2524"/>
                <a:ext cx="45" cy="9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2800" b="1" kern="10">
                    <a:ln w="1905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.</a:t>
                </a:r>
              </a:p>
            </p:txBody>
          </p:sp>
        </p:grpSp>
      </p:grpSp>
      <p:sp>
        <p:nvSpPr>
          <p:cNvPr id="3261" name="AutoShape 189"/>
          <p:cNvSpPr>
            <a:spLocks noChangeArrowheads="1"/>
          </p:cNvSpPr>
          <p:nvPr/>
        </p:nvSpPr>
        <p:spPr bwMode="auto">
          <a:xfrm>
            <a:off x="2214546" y="3714752"/>
            <a:ext cx="4464050" cy="1368425"/>
          </a:xfrm>
          <a:prstGeom prst="roundRect">
            <a:avLst>
              <a:gd name="adj" fmla="val 16667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2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363" y="1125538"/>
            <a:ext cx="16732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2854325"/>
            <a:ext cx="110013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04800" y="2854325"/>
            <a:ext cx="1655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033588" y="2636838"/>
            <a:ext cx="144462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2033588" y="2925763"/>
            <a:ext cx="144462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29" name="Picture 9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1125538"/>
            <a:ext cx="16732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875" y="2854325"/>
            <a:ext cx="1100138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2195513" y="2854325"/>
            <a:ext cx="16557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995738" y="2781300"/>
            <a:ext cx="360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995738" y="2925763"/>
            <a:ext cx="360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787900" y="2854325"/>
            <a:ext cx="38877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135" name="Picture 15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125538"/>
            <a:ext cx="16732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6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2854325"/>
            <a:ext cx="1673225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2854325"/>
            <a:ext cx="1100138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909638"/>
            <a:ext cx="1100137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6732588" y="3717925"/>
            <a:ext cx="144462" cy="1222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6732588" y="2062163"/>
            <a:ext cx="144462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>
            <a:off x="2987675" y="5516563"/>
            <a:ext cx="2808288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FFFF">
                  <a:gamma/>
                  <a:tint val="0"/>
                  <a:invGamma/>
                </a:srgbClr>
              </a:gs>
              <a:gs pos="100000">
                <a:srgbClr val="00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54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3924300" y="5661025"/>
            <a:ext cx="1008063" cy="544513"/>
            <a:chOff x="2472" y="3612"/>
            <a:chExt cx="635" cy="343"/>
          </a:xfrm>
        </p:grpSpPr>
        <p:sp>
          <p:nvSpPr>
            <p:cNvPr id="5145" name="WordArt 25"/>
            <p:cNvSpPr>
              <a:spLocks noChangeArrowheads="1" noChangeShapeType="1" noTextEdit="1"/>
            </p:cNvSpPr>
            <p:nvPr/>
          </p:nvSpPr>
          <p:spPr bwMode="auto">
            <a:xfrm flipV="1">
              <a:off x="2472" y="3748"/>
              <a:ext cx="273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5146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835" y="3612"/>
              <a:ext cx="272" cy="34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  <p:bldP spid="5131" grpId="0" animBg="1"/>
      <p:bldP spid="5132" grpId="0" animBg="1"/>
      <p:bldP spid="5133" grpId="0" animBg="1"/>
      <p:bldP spid="5134" grpId="0" animBg="1"/>
      <p:bldP spid="5139" grpId="0" animBg="1"/>
      <p:bldP spid="5140" grpId="0" animBg="1"/>
      <p:bldP spid="51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rgbClr val="66FFFF">
                <a:gamma/>
                <a:tint val="0"/>
                <a:invGamma/>
              </a:srgbClr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55" name="Picture 111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7625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6" name="AutoShape 112"/>
          <p:cNvSpPr>
            <a:spLocks noChangeArrowheads="1"/>
          </p:cNvSpPr>
          <p:nvPr/>
        </p:nvSpPr>
        <p:spPr bwMode="auto">
          <a:xfrm>
            <a:off x="1979613" y="260350"/>
            <a:ext cx="6985000" cy="647700"/>
          </a:xfrm>
          <a:prstGeom prst="wedgeRoundRectCallout">
            <a:avLst>
              <a:gd name="adj1" fmla="val -59069"/>
              <a:gd name="adj2" fmla="val 149755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Решите примеры:</a:t>
            </a:r>
          </a:p>
        </p:txBody>
      </p:sp>
      <p:grpSp>
        <p:nvGrpSpPr>
          <p:cNvPr id="6283" name="Group 139"/>
          <p:cNvGrpSpPr>
            <a:grpSpLocks/>
          </p:cNvGrpSpPr>
          <p:nvPr/>
        </p:nvGrpSpPr>
        <p:grpSpPr bwMode="auto">
          <a:xfrm>
            <a:off x="3059113" y="1268413"/>
            <a:ext cx="2159000" cy="862012"/>
            <a:chOff x="1746" y="663"/>
            <a:chExt cx="1360" cy="815"/>
          </a:xfrm>
        </p:grpSpPr>
        <p:sp>
          <p:nvSpPr>
            <p:cNvPr id="6270" name="WordArt 126"/>
            <p:cNvSpPr>
              <a:spLocks noChangeArrowheads="1" noChangeShapeType="1" noTextEdit="1"/>
            </p:cNvSpPr>
            <p:nvPr/>
          </p:nvSpPr>
          <p:spPr bwMode="auto">
            <a:xfrm>
              <a:off x="1837" y="663"/>
              <a:ext cx="181" cy="34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6271" name="WordArt 127"/>
            <p:cNvSpPr>
              <a:spLocks noChangeArrowheads="1" noChangeShapeType="1" noTextEdit="1"/>
            </p:cNvSpPr>
            <p:nvPr/>
          </p:nvSpPr>
          <p:spPr bwMode="auto">
            <a:xfrm>
              <a:off x="1836" y="1161"/>
              <a:ext cx="182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6272" name="WordArt 128"/>
            <p:cNvSpPr>
              <a:spLocks noChangeArrowheads="1" noChangeShapeType="1" noTextEdit="1"/>
            </p:cNvSpPr>
            <p:nvPr/>
          </p:nvSpPr>
          <p:spPr bwMode="auto">
            <a:xfrm flipV="1">
              <a:off x="1746" y="1071"/>
              <a:ext cx="317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273" name="WordArt 129"/>
            <p:cNvSpPr>
              <a:spLocks noChangeArrowheads="1" noChangeShapeType="1" noTextEdit="1"/>
            </p:cNvSpPr>
            <p:nvPr/>
          </p:nvSpPr>
          <p:spPr bwMode="auto">
            <a:xfrm>
              <a:off x="2472" y="663"/>
              <a:ext cx="181" cy="34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6274" name="WordArt 130"/>
            <p:cNvSpPr>
              <a:spLocks noChangeArrowheads="1" noChangeShapeType="1" noTextEdit="1"/>
            </p:cNvSpPr>
            <p:nvPr/>
          </p:nvSpPr>
          <p:spPr bwMode="auto">
            <a:xfrm>
              <a:off x="2471" y="1161"/>
              <a:ext cx="182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6275" name="WordArt 131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071"/>
              <a:ext cx="317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279" name="WordArt 135"/>
            <p:cNvSpPr>
              <a:spLocks noChangeArrowheads="1" noChangeShapeType="1" noTextEdit="1"/>
            </p:cNvSpPr>
            <p:nvPr/>
          </p:nvSpPr>
          <p:spPr bwMode="auto">
            <a:xfrm>
              <a:off x="2834" y="1071"/>
              <a:ext cx="272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6281" name="WordArt 137"/>
            <p:cNvSpPr>
              <a:spLocks noChangeArrowheads="1" noChangeShapeType="1" noTextEdit="1"/>
            </p:cNvSpPr>
            <p:nvPr/>
          </p:nvSpPr>
          <p:spPr bwMode="auto">
            <a:xfrm>
              <a:off x="2063" y="935"/>
              <a:ext cx="317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6293" name="Group 149"/>
          <p:cNvGrpSpPr>
            <a:grpSpLocks/>
          </p:cNvGrpSpPr>
          <p:nvPr/>
        </p:nvGrpSpPr>
        <p:grpSpPr bwMode="auto">
          <a:xfrm>
            <a:off x="2987675" y="2349500"/>
            <a:ext cx="2230438" cy="862013"/>
            <a:chOff x="1882" y="1480"/>
            <a:chExt cx="1405" cy="588"/>
          </a:xfrm>
        </p:grpSpPr>
        <p:sp>
          <p:nvSpPr>
            <p:cNvPr id="6285" name="WordArt 141"/>
            <p:cNvSpPr>
              <a:spLocks noChangeArrowheads="1" noChangeShapeType="1" noTextEdit="1"/>
            </p:cNvSpPr>
            <p:nvPr/>
          </p:nvSpPr>
          <p:spPr bwMode="auto">
            <a:xfrm>
              <a:off x="2018" y="1480"/>
              <a:ext cx="181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6286" name="WordArt 142"/>
            <p:cNvSpPr>
              <a:spLocks noChangeArrowheads="1" noChangeShapeType="1" noTextEdit="1"/>
            </p:cNvSpPr>
            <p:nvPr/>
          </p:nvSpPr>
          <p:spPr bwMode="auto">
            <a:xfrm>
              <a:off x="1882" y="1839"/>
              <a:ext cx="36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12</a:t>
              </a:r>
            </a:p>
          </p:txBody>
        </p:sp>
        <p:sp>
          <p:nvSpPr>
            <p:cNvPr id="6287" name="WordArt 143"/>
            <p:cNvSpPr>
              <a:spLocks noChangeArrowheads="1" noChangeShapeType="1" noTextEdit="1"/>
            </p:cNvSpPr>
            <p:nvPr/>
          </p:nvSpPr>
          <p:spPr bwMode="auto">
            <a:xfrm flipV="1">
              <a:off x="1927" y="1774"/>
              <a:ext cx="317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288" name="WordArt 144"/>
            <p:cNvSpPr>
              <a:spLocks noChangeArrowheads="1" noChangeShapeType="1" noTextEdit="1"/>
            </p:cNvSpPr>
            <p:nvPr/>
          </p:nvSpPr>
          <p:spPr bwMode="auto">
            <a:xfrm>
              <a:off x="2653" y="1480"/>
              <a:ext cx="181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6289" name="WordArt 145"/>
            <p:cNvSpPr>
              <a:spLocks noChangeArrowheads="1" noChangeShapeType="1" noTextEdit="1"/>
            </p:cNvSpPr>
            <p:nvPr/>
          </p:nvSpPr>
          <p:spPr bwMode="auto">
            <a:xfrm>
              <a:off x="2652" y="1839"/>
              <a:ext cx="18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6290" name="WordArt 146"/>
            <p:cNvSpPr>
              <a:spLocks noChangeArrowheads="1" noChangeShapeType="1" noTextEdit="1"/>
            </p:cNvSpPr>
            <p:nvPr/>
          </p:nvSpPr>
          <p:spPr bwMode="auto">
            <a:xfrm flipV="1">
              <a:off x="2562" y="1774"/>
              <a:ext cx="317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291" name="WordArt 147"/>
            <p:cNvSpPr>
              <a:spLocks noChangeArrowheads="1" noChangeShapeType="1" noTextEdit="1"/>
            </p:cNvSpPr>
            <p:nvPr/>
          </p:nvSpPr>
          <p:spPr bwMode="auto">
            <a:xfrm>
              <a:off x="3015" y="1774"/>
              <a:ext cx="272" cy="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6292" name="WordArt 148"/>
            <p:cNvSpPr>
              <a:spLocks noChangeArrowheads="1" noChangeShapeType="1" noTextEdit="1"/>
            </p:cNvSpPr>
            <p:nvPr/>
          </p:nvSpPr>
          <p:spPr bwMode="auto">
            <a:xfrm>
              <a:off x="2244" y="1676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6294" name="Group 150"/>
          <p:cNvGrpSpPr>
            <a:grpSpLocks/>
          </p:cNvGrpSpPr>
          <p:nvPr/>
        </p:nvGrpSpPr>
        <p:grpSpPr bwMode="auto">
          <a:xfrm>
            <a:off x="2987675" y="3429000"/>
            <a:ext cx="2230438" cy="862013"/>
            <a:chOff x="1882" y="1480"/>
            <a:chExt cx="1405" cy="588"/>
          </a:xfrm>
        </p:grpSpPr>
        <p:sp>
          <p:nvSpPr>
            <p:cNvPr id="6295" name="WordArt 151"/>
            <p:cNvSpPr>
              <a:spLocks noChangeArrowheads="1" noChangeShapeType="1" noTextEdit="1"/>
            </p:cNvSpPr>
            <p:nvPr/>
          </p:nvSpPr>
          <p:spPr bwMode="auto">
            <a:xfrm>
              <a:off x="2018" y="1480"/>
              <a:ext cx="181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6296" name="WordArt 152"/>
            <p:cNvSpPr>
              <a:spLocks noChangeArrowheads="1" noChangeShapeType="1" noTextEdit="1"/>
            </p:cNvSpPr>
            <p:nvPr/>
          </p:nvSpPr>
          <p:spPr bwMode="auto">
            <a:xfrm>
              <a:off x="1882" y="1839"/>
              <a:ext cx="36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13</a:t>
              </a:r>
            </a:p>
          </p:txBody>
        </p:sp>
        <p:sp>
          <p:nvSpPr>
            <p:cNvPr id="6297" name="WordArt 153"/>
            <p:cNvSpPr>
              <a:spLocks noChangeArrowheads="1" noChangeShapeType="1" noTextEdit="1"/>
            </p:cNvSpPr>
            <p:nvPr/>
          </p:nvSpPr>
          <p:spPr bwMode="auto">
            <a:xfrm flipV="1">
              <a:off x="1927" y="1774"/>
              <a:ext cx="317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298" name="WordArt 154"/>
            <p:cNvSpPr>
              <a:spLocks noChangeArrowheads="1" noChangeShapeType="1" noTextEdit="1"/>
            </p:cNvSpPr>
            <p:nvPr/>
          </p:nvSpPr>
          <p:spPr bwMode="auto">
            <a:xfrm>
              <a:off x="2653" y="1480"/>
              <a:ext cx="181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6299" name="WordArt 155"/>
            <p:cNvSpPr>
              <a:spLocks noChangeArrowheads="1" noChangeShapeType="1" noTextEdit="1"/>
            </p:cNvSpPr>
            <p:nvPr/>
          </p:nvSpPr>
          <p:spPr bwMode="auto">
            <a:xfrm>
              <a:off x="2652" y="1839"/>
              <a:ext cx="18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6300" name="WordArt 156"/>
            <p:cNvSpPr>
              <a:spLocks noChangeArrowheads="1" noChangeShapeType="1" noTextEdit="1"/>
            </p:cNvSpPr>
            <p:nvPr/>
          </p:nvSpPr>
          <p:spPr bwMode="auto">
            <a:xfrm flipV="1">
              <a:off x="2562" y="1774"/>
              <a:ext cx="317" cy="3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301" name="WordArt 157"/>
            <p:cNvSpPr>
              <a:spLocks noChangeArrowheads="1" noChangeShapeType="1" noTextEdit="1"/>
            </p:cNvSpPr>
            <p:nvPr/>
          </p:nvSpPr>
          <p:spPr bwMode="auto">
            <a:xfrm>
              <a:off x="3015" y="1774"/>
              <a:ext cx="272" cy="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6302" name="WordArt 158"/>
            <p:cNvSpPr>
              <a:spLocks noChangeArrowheads="1" noChangeShapeType="1" noTextEdit="1"/>
            </p:cNvSpPr>
            <p:nvPr/>
          </p:nvSpPr>
          <p:spPr bwMode="auto">
            <a:xfrm>
              <a:off x="2244" y="1676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6303" name="Group 159"/>
          <p:cNvGrpSpPr>
            <a:grpSpLocks/>
          </p:cNvGrpSpPr>
          <p:nvPr/>
        </p:nvGrpSpPr>
        <p:grpSpPr bwMode="auto">
          <a:xfrm>
            <a:off x="3059113" y="4508500"/>
            <a:ext cx="2159000" cy="862013"/>
            <a:chOff x="1746" y="663"/>
            <a:chExt cx="1360" cy="815"/>
          </a:xfrm>
        </p:grpSpPr>
        <p:sp>
          <p:nvSpPr>
            <p:cNvPr id="6304" name="WordArt 160"/>
            <p:cNvSpPr>
              <a:spLocks noChangeArrowheads="1" noChangeShapeType="1" noTextEdit="1"/>
            </p:cNvSpPr>
            <p:nvPr/>
          </p:nvSpPr>
          <p:spPr bwMode="auto">
            <a:xfrm>
              <a:off x="1837" y="663"/>
              <a:ext cx="181" cy="34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6305" name="WordArt 161"/>
            <p:cNvSpPr>
              <a:spLocks noChangeArrowheads="1" noChangeShapeType="1" noTextEdit="1"/>
            </p:cNvSpPr>
            <p:nvPr/>
          </p:nvSpPr>
          <p:spPr bwMode="auto">
            <a:xfrm>
              <a:off x="1836" y="1161"/>
              <a:ext cx="182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6306" name="WordArt 162"/>
            <p:cNvSpPr>
              <a:spLocks noChangeArrowheads="1" noChangeShapeType="1" noTextEdit="1"/>
            </p:cNvSpPr>
            <p:nvPr/>
          </p:nvSpPr>
          <p:spPr bwMode="auto">
            <a:xfrm flipV="1">
              <a:off x="1746" y="1071"/>
              <a:ext cx="317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307" name="WordArt 163"/>
            <p:cNvSpPr>
              <a:spLocks noChangeArrowheads="1" noChangeShapeType="1" noTextEdit="1"/>
            </p:cNvSpPr>
            <p:nvPr/>
          </p:nvSpPr>
          <p:spPr bwMode="auto">
            <a:xfrm>
              <a:off x="2472" y="663"/>
              <a:ext cx="181" cy="34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6308" name="WordArt 164"/>
            <p:cNvSpPr>
              <a:spLocks noChangeArrowheads="1" noChangeShapeType="1" noTextEdit="1"/>
            </p:cNvSpPr>
            <p:nvPr/>
          </p:nvSpPr>
          <p:spPr bwMode="auto">
            <a:xfrm>
              <a:off x="2471" y="1161"/>
              <a:ext cx="182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6309" name="WordArt 165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071"/>
              <a:ext cx="317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310" name="WordArt 166"/>
            <p:cNvSpPr>
              <a:spLocks noChangeArrowheads="1" noChangeShapeType="1" noTextEdit="1"/>
            </p:cNvSpPr>
            <p:nvPr/>
          </p:nvSpPr>
          <p:spPr bwMode="auto">
            <a:xfrm>
              <a:off x="2834" y="1071"/>
              <a:ext cx="272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6311" name="WordArt 167"/>
            <p:cNvSpPr>
              <a:spLocks noChangeArrowheads="1" noChangeShapeType="1" noTextEdit="1"/>
            </p:cNvSpPr>
            <p:nvPr/>
          </p:nvSpPr>
          <p:spPr bwMode="auto">
            <a:xfrm>
              <a:off x="2063" y="935"/>
              <a:ext cx="317" cy="31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</p:grpSp>
      <p:grpSp>
        <p:nvGrpSpPr>
          <p:cNvPr id="6357" name="Group 213"/>
          <p:cNvGrpSpPr>
            <a:grpSpLocks/>
          </p:cNvGrpSpPr>
          <p:nvPr/>
        </p:nvGrpSpPr>
        <p:grpSpPr bwMode="auto">
          <a:xfrm>
            <a:off x="2124075" y="5661025"/>
            <a:ext cx="3095625" cy="862013"/>
            <a:chOff x="1338" y="3566"/>
            <a:chExt cx="1950" cy="543"/>
          </a:xfrm>
        </p:grpSpPr>
        <p:sp>
          <p:nvSpPr>
            <p:cNvPr id="6313" name="WordArt 169"/>
            <p:cNvSpPr>
              <a:spLocks noChangeArrowheads="1" noChangeShapeType="1" noTextEdit="1"/>
            </p:cNvSpPr>
            <p:nvPr/>
          </p:nvSpPr>
          <p:spPr bwMode="auto">
            <a:xfrm>
              <a:off x="1429" y="3566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6314" name="WordArt 170"/>
            <p:cNvSpPr>
              <a:spLocks noChangeArrowheads="1" noChangeShapeType="1" noTextEdit="1"/>
            </p:cNvSpPr>
            <p:nvPr/>
          </p:nvSpPr>
          <p:spPr bwMode="auto">
            <a:xfrm>
              <a:off x="1428" y="3898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6315" name="WordArt 171"/>
            <p:cNvSpPr>
              <a:spLocks noChangeArrowheads="1" noChangeShapeType="1" noTextEdit="1"/>
            </p:cNvSpPr>
            <p:nvPr/>
          </p:nvSpPr>
          <p:spPr bwMode="auto">
            <a:xfrm flipV="1">
              <a:off x="1338" y="3838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316" name="WordArt 172"/>
            <p:cNvSpPr>
              <a:spLocks noChangeArrowheads="1" noChangeShapeType="1" noTextEdit="1"/>
            </p:cNvSpPr>
            <p:nvPr/>
          </p:nvSpPr>
          <p:spPr bwMode="auto">
            <a:xfrm>
              <a:off x="2064" y="3566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6317" name="WordArt 173"/>
            <p:cNvSpPr>
              <a:spLocks noChangeArrowheads="1" noChangeShapeType="1" noTextEdit="1"/>
            </p:cNvSpPr>
            <p:nvPr/>
          </p:nvSpPr>
          <p:spPr bwMode="auto">
            <a:xfrm>
              <a:off x="2063" y="3898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6318" name="WordArt 174"/>
            <p:cNvSpPr>
              <a:spLocks noChangeArrowheads="1" noChangeShapeType="1" noTextEdit="1"/>
            </p:cNvSpPr>
            <p:nvPr/>
          </p:nvSpPr>
          <p:spPr bwMode="auto">
            <a:xfrm flipV="1">
              <a:off x="1973" y="3838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6319" name="WordArt 175"/>
            <p:cNvSpPr>
              <a:spLocks noChangeArrowheads="1" noChangeShapeType="1" noTextEdit="1"/>
            </p:cNvSpPr>
            <p:nvPr/>
          </p:nvSpPr>
          <p:spPr bwMode="auto">
            <a:xfrm>
              <a:off x="3016" y="3838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6320" name="WordArt 176"/>
            <p:cNvSpPr>
              <a:spLocks noChangeArrowheads="1" noChangeShapeType="1" noTextEdit="1"/>
            </p:cNvSpPr>
            <p:nvPr/>
          </p:nvSpPr>
          <p:spPr bwMode="auto">
            <a:xfrm>
              <a:off x="1791" y="3838"/>
              <a:ext cx="45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6321" name="WordArt 177"/>
            <p:cNvSpPr>
              <a:spLocks noChangeArrowheads="1" noChangeShapeType="1" noTextEdit="1"/>
            </p:cNvSpPr>
            <p:nvPr/>
          </p:nvSpPr>
          <p:spPr bwMode="auto">
            <a:xfrm>
              <a:off x="2290" y="3748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  <p:sp>
          <p:nvSpPr>
            <p:cNvPr id="6322" name="WordArt 178"/>
            <p:cNvSpPr>
              <a:spLocks noChangeArrowheads="1" noChangeShapeType="1" noTextEdit="1"/>
            </p:cNvSpPr>
            <p:nvPr/>
          </p:nvSpPr>
          <p:spPr bwMode="auto">
            <a:xfrm>
              <a:off x="2699" y="3566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</a:t>
              </a:r>
            </a:p>
          </p:txBody>
        </p:sp>
        <p:sp>
          <p:nvSpPr>
            <p:cNvPr id="6323" name="WordArt 179"/>
            <p:cNvSpPr>
              <a:spLocks noChangeArrowheads="1" noChangeShapeType="1" noTextEdit="1"/>
            </p:cNvSpPr>
            <p:nvPr/>
          </p:nvSpPr>
          <p:spPr bwMode="auto">
            <a:xfrm>
              <a:off x="2698" y="3898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6324" name="WordArt 180"/>
            <p:cNvSpPr>
              <a:spLocks noChangeArrowheads="1" noChangeShapeType="1" noTextEdit="1"/>
            </p:cNvSpPr>
            <p:nvPr/>
          </p:nvSpPr>
          <p:spPr bwMode="auto">
            <a:xfrm flipV="1">
              <a:off x="2608" y="3838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35" name="Group 191"/>
          <p:cNvGrpSpPr>
            <a:grpSpLocks/>
          </p:cNvGrpSpPr>
          <p:nvPr/>
        </p:nvGrpSpPr>
        <p:grpSpPr bwMode="auto">
          <a:xfrm>
            <a:off x="5435600" y="1268413"/>
            <a:ext cx="576263" cy="955675"/>
            <a:chOff x="1156" y="2341"/>
            <a:chExt cx="363" cy="693"/>
          </a:xfrm>
        </p:grpSpPr>
        <p:sp>
          <p:nvSpPr>
            <p:cNvPr id="6330" name="WordArt 186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27</a:t>
              </a:r>
            </a:p>
          </p:txBody>
        </p:sp>
        <p:sp>
          <p:nvSpPr>
            <p:cNvPr id="6331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32</a:t>
              </a:r>
            </a:p>
          </p:txBody>
        </p:sp>
        <p:sp>
          <p:nvSpPr>
            <p:cNvPr id="6334" name="WordArt 190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40" name="Group 196"/>
          <p:cNvGrpSpPr>
            <a:grpSpLocks/>
          </p:cNvGrpSpPr>
          <p:nvPr/>
        </p:nvGrpSpPr>
        <p:grpSpPr bwMode="auto">
          <a:xfrm>
            <a:off x="5435600" y="2349500"/>
            <a:ext cx="576263" cy="955675"/>
            <a:chOff x="1156" y="2341"/>
            <a:chExt cx="363" cy="693"/>
          </a:xfrm>
        </p:grpSpPr>
        <p:sp>
          <p:nvSpPr>
            <p:cNvPr id="6341" name="WordArt 197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35</a:t>
              </a:r>
            </a:p>
          </p:txBody>
        </p:sp>
        <p:sp>
          <p:nvSpPr>
            <p:cNvPr id="6342" name="WordArt 198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36</a:t>
              </a:r>
            </a:p>
          </p:txBody>
        </p:sp>
        <p:sp>
          <p:nvSpPr>
            <p:cNvPr id="6343" name="WordArt 199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48" name="Group 204"/>
          <p:cNvGrpSpPr>
            <a:grpSpLocks/>
          </p:cNvGrpSpPr>
          <p:nvPr/>
        </p:nvGrpSpPr>
        <p:grpSpPr bwMode="auto">
          <a:xfrm>
            <a:off x="5435600" y="3429000"/>
            <a:ext cx="576263" cy="955675"/>
            <a:chOff x="3424" y="2160"/>
            <a:chExt cx="363" cy="602"/>
          </a:xfrm>
        </p:grpSpPr>
        <p:sp>
          <p:nvSpPr>
            <p:cNvPr id="6345" name="WordArt 201"/>
            <p:cNvSpPr>
              <a:spLocks noChangeArrowheads="1" noChangeShapeType="1" noTextEdit="1"/>
            </p:cNvSpPr>
            <p:nvPr/>
          </p:nvSpPr>
          <p:spPr bwMode="auto">
            <a:xfrm>
              <a:off x="3515" y="2160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6346" name="WordArt 202"/>
            <p:cNvSpPr>
              <a:spLocks noChangeArrowheads="1" noChangeShapeType="1" noTextEdit="1"/>
            </p:cNvSpPr>
            <p:nvPr/>
          </p:nvSpPr>
          <p:spPr bwMode="auto">
            <a:xfrm>
              <a:off x="3424" y="2515"/>
              <a:ext cx="363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13</a:t>
              </a:r>
            </a:p>
          </p:txBody>
        </p:sp>
        <p:sp>
          <p:nvSpPr>
            <p:cNvPr id="6347" name="WordArt 203"/>
            <p:cNvSpPr>
              <a:spLocks noChangeArrowheads="1" noChangeShapeType="1" noTextEdit="1"/>
            </p:cNvSpPr>
            <p:nvPr/>
          </p:nvSpPr>
          <p:spPr bwMode="auto">
            <a:xfrm>
              <a:off x="3424" y="2436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49" name="Group 205"/>
          <p:cNvGrpSpPr>
            <a:grpSpLocks/>
          </p:cNvGrpSpPr>
          <p:nvPr/>
        </p:nvGrpSpPr>
        <p:grpSpPr bwMode="auto">
          <a:xfrm>
            <a:off x="5435600" y="4508500"/>
            <a:ext cx="576263" cy="955675"/>
            <a:chOff x="1156" y="2341"/>
            <a:chExt cx="363" cy="693"/>
          </a:xfrm>
        </p:grpSpPr>
        <p:sp>
          <p:nvSpPr>
            <p:cNvPr id="6350" name="WordArt 206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21</a:t>
              </a:r>
            </a:p>
          </p:txBody>
        </p:sp>
        <p:sp>
          <p:nvSpPr>
            <p:cNvPr id="6351" name="WordArt 207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40</a:t>
              </a:r>
            </a:p>
          </p:txBody>
        </p:sp>
        <p:sp>
          <p:nvSpPr>
            <p:cNvPr id="6352" name="WordArt 208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53" name="Group 209"/>
          <p:cNvGrpSpPr>
            <a:grpSpLocks/>
          </p:cNvGrpSpPr>
          <p:nvPr/>
        </p:nvGrpSpPr>
        <p:grpSpPr bwMode="auto">
          <a:xfrm>
            <a:off x="5435600" y="5661025"/>
            <a:ext cx="576263" cy="955675"/>
            <a:chOff x="1156" y="2341"/>
            <a:chExt cx="363" cy="693"/>
          </a:xfrm>
        </p:grpSpPr>
        <p:sp>
          <p:nvSpPr>
            <p:cNvPr id="6354" name="WordArt 210"/>
            <p:cNvSpPr>
              <a:spLocks noChangeArrowheads="1" noChangeShapeType="1" noTextEdit="1"/>
            </p:cNvSpPr>
            <p:nvPr/>
          </p:nvSpPr>
          <p:spPr bwMode="auto">
            <a:xfrm>
              <a:off x="1156" y="2341"/>
              <a:ext cx="363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24</a:t>
              </a:r>
            </a:p>
          </p:txBody>
        </p:sp>
        <p:sp>
          <p:nvSpPr>
            <p:cNvPr id="6355" name="WordArt 211"/>
            <p:cNvSpPr>
              <a:spLocks noChangeArrowheads="1" noChangeShapeType="1" noTextEdit="1"/>
            </p:cNvSpPr>
            <p:nvPr/>
          </p:nvSpPr>
          <p:spPr bwMode="auto">
            <a:xfrm>
              <a:off x="1156" y="2750"/>
              <a:ext cx="363" cy="2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81</a:t>
              </a:r>
            </a:p>
          </p:txBody>
        </p:sp>
        <p:sp>
          <p:nvSpPr>
            <p:cNvPr id="6356" name="WordArt 212"/>
            <p:cNvSpPr>
              <a:spLocks noChangeArrowheads="1" noChangeShapeType="1" noTextEdit="1"/>
            </p:cNvSpPr>
            <p:nvPr/>
          </p:nvSpPr>
          <p:spPr bwMode="auto">
            <a:xfrm>
              <a:off x="1156" y="2659"/>
              <a:ext cx="363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6362" name="Group 218"/>
          <p:cNvGrpSpPr>
            <a:grpSpLocks/>
          </p:cNvGrpSpPr>
          <p:nvPr/>
        </p:nvGrpSpPr>
        <p:grpSpPr bwMode="auto">
          <a:xfrm>
            <a:off x="5435600" y="5661025"/>
            <a:ext cx="576263" cy="955675"/>
            <a:chOff x="4513" y="3566"/>
            <a:chExt cx="363" cy="602"/>
          </a:xfrm>
        </p:grpSpPr>
        <p:sp>
          <p:nvSpPr>
            <p:cNvPr id="6359" name="WordArt 215"/>
            <p:cNvSpPr>
              <a:spLocks noChangeArrowheads="1" noChangeShapeType="1" noTextEdit="1"/>
            </p:cNvSpPr>
            <p:nvPr/>
          </p:nvSpPr>
          <p:spPr bwMode="auto">
            <a:xfrm>
              <a:off x="4604" y="3566"/>
              <a:ext cx="181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</a:t>
              </a:r>
            </a:p>
          </p:txBody>
        </p:sp>
        <p:sp>
          <p:nvSpPr>
            <p:cNvPr id="6360" name="WordArt 216"/>
            <p:cNvSpPr>
              <a:spLocks noChangeArrowheads="1" noChangeShapeType="1" noTextEdit="1"/>
            </p:cNvSpPr>
            <p:nvPr/>
          </p:nvSpPr>
          <p:spPr bwMode="auto">
            <a:xfrm>
              <a:off x="4513" y="3921"/>
              <a:ext cx="363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27</a:t>
              </a:r>
            </a:p>
          </p:txBody>
        </p:sp>
        <p:sp>
          <p:nvSpPr>
            <p:cNvPr id="6361" name="WordArt 217"/>
            <p:cNvSpPr>
              <a:spLocks noChangeArrowheads="1" noChangeShapeType="1" noTextEdit="1"/>
            </p:cNvSpPr>
            <p:nvPr/>
          </p:nvSpPr>
          <p:spPr bwMode="auto">
            <a:xfrm>
              <a:off x="4513" y="3842"/>
              <a:ext cx="363" cy="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8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9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0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6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53"/>
                  </p:tgtEl>
                </p:cond>
              </p:nextCondLst>
            </p:seq>
          </p:childTnLst>
        </p:cTn>
      </p:par>
    </p:tnLst>
    <p:bldLst>
      <p:bldP spid="62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RCTR0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5759450" y="2205038"/>
            <a:ext cx="3384550" cy="1035050"/>
          </a:xfrm>
          <a:prstGeom prst="wedgeRoundRectCallout">
            <a:avLst>
              <a:gd name="adj1" fmla="val 9194"/>
              <a:gd name="adj2" fmla="val 180676"/>
              <a:gd name="adj3" fmla="val 16667"/>
            </a:avLst>
          </a:prstGeom>
          <a:solidFill>
            <a:srgbClr val="FFE5FF"/>
          </a:solidFill>
          <a:ln w="9525">
            <a:solidFill>
              <a:srgbClr val="FFE5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Решаем.</a:t>
            </a:r>
          </a:p>
          <a:p>
            <a:pPr algn="ctr"/>
            <a:r>
              <a:rPr lang="ru-RU" sz="2800" b="1" i="1">
                <a:latin typeface="Georgia" pitchFamily="18" charset="0"/>
              </a:rPr>
              <a:t>Объясняем.</a:t>
            </a:r>
          </a:p>
        </p:txBody>
      </p:sp>
      <p:pic>
        <p:nvPicPr>
          <p:cNvPr id="8198" name="Picture 6" descr="CRCTR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7625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979613" y="260350"/>
            <a:ext cx="6985000" cy="647700"/>
          </a:xfrm>
          <a:prstGeom prst="wedgeRoundRectCallout">
            <a:avLst>
              <a:gd name="adj1" fmla="val -61907"/>
              <a:gd name="adj2" fmla="val 194361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Найдите значение выражения:</a:t>
            </a:r>
          </a:p>
        </p:txBody>
      </p:sp>
      <p:grpSp>
        <p:nvGrpSpPr>
          <p:cNvPr id="8452" name="Group 260"/>
          <p:cNvGrpSpPr>
            <a:grpSpLocks/>
          </p:cNvGrpSpPr>
          <p:nvPr/>
        </p:nvGrpSpPr>
        <p:grpSpPr bwMode="auto">
          <a:xfrm>
            <a:off x="3419475" y="1196975"/>
            <a:ext cx="4032250" cy="862013"/>
            <a:chOff x="2154" y="754"/>
            <a:chExt cx="2540" cy="543"/>
          </a:xfrm>
        </p:grpSpPr>
        <p:sp>
          <p:nvSpPr>
            <p:cNvPr id="8360" name="WordArt 168"/>
            <p:cNvSpPr>
              <a:spLocks noChangeArrowheads="1" noChangeShapeType="1" noTextEdit="1"/>
            </p:cNvSpPr>
            <p:nvPr/>
          </p:nvSpPr>
          <p:spPr bwMode="auto">
            <a:xfrm>
              <a:off x="2472" y="75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8361" name="WordArt 169"/>
            <p:cNvSpPr>
              <a:spLocks noChangeArrowheads="1" noChangeShapeType="1" noTextEdit="1"/>
            </p:cNvSpPr>
            <p:nvPr/>
          </p:nvSpPr>
          <p:spPr bwMode="auto">
            <a:xfrm>
              <a:off x="2471" y="1086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362" name="WordArt 170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363" name="WordArt 171"/>
            <p:cNvSpPr>
              <a:spLocks noChangeArrowheads="1" noChangeShapeType="1" noTextEdit="1"/>
            </p:cNvSpPr>
            <p:nvPr/>
          </p:nvSpPr>
          <p:spPr bwMode="auto">
            <a:xfrm>
              <a:off x="3288" y="75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8364" name="WordArt 172"/>
            <p:cNvSpPr>
              <a:spLocks noChangeArrowheads="1" noChangeShapeType="1" noTextEdit="1"/>
            </p:cNvSpPr>
            <p:nvPr/>
          </p:nvSpPr>
          <p:spPr bwMode="auto">
            <a:xfrm>
              <a:off x="3287" y="1086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8365" name="WordArt 173"/>
            <p:cNvSpPr>
              <a:spLocks noChangeArrowheads="1" noChangeShapeType="1" noTextEdit="1"/>
            </p:cNvSpPr>
            <p:nvPr/>
          </p:nvSpPr>
          <p:spPr bwMode="auto">
            <a:xfrm flipV="1">
              <a:off x="3197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366" name="WordArt 174"/>
            <p:cNvSpPr>
              <a:spLocks noChangeArrowheads="1" noChangeShapeType="1" noTextEdit="1"/>
            </p:cNvSpPr>
            <p:nvPr/>
          </p:nvSpPr>
          <p:spPr bwMode="auto">
            <a:xfrm>
              <a:off x="4422" y="1026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8367" name="WordArt 175"/>
            <p:cNvSpPr>
              <a:spLocks noChangeArrowheads="1" noChangeShapeType="1" noTextEdit="1"/>
            </p:cNvSpPr>
            <p:nvPr/>
          </p:nvSpPr>
          <p:spPr bwMode="auto">
            <a:xfrm>
              <a:off x="2698" y="935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  <p:sp>
          <p:nvSpPr>
            <p:cNvPr id="8369" name="WordArt 177"/>
            <p:cNvSpPr>
              <a:spLocks noChangeArrowheads="1" noChangeShapeType="1" noTextEdit="1"/>
            </p:cNvSpPr>
            <p:nvPr/>
          </p:nvSpPr>
          <p:spPr bwMode="auto">
            <a:xfrm>
              <a:off x="4105" y="75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8370" name="WordArt 178"/>
            <p:cNvSpPr>
              <a:spLocks noChangeArrowheads="1" noChangeShapeType="1" noTextEdit="1"/>
            </p:cNvSpPr>
            <p:nvPr/>
          </p:nvSpPr>
          <p:spPr bwMode="auto">
            <a:xfrm>
              <a:off x="4104" y="1086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8371" name="WordArt 179"/>
            <p:cNvSpPr>
              <a:spLocks noChangeArrowheads="1" noChangeShapeType="1" noTextEdit="1"/>
            </p:cNvSpPr>
            <p:nvPr/>
          </p:nvSpPr>
          <p:spPr bwMode="auto">
            <a:xfrm flipV="1">
              <a:off x="4014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372" name="WordArt 180"/>
            <p:cNvSpPr>
              <a:spLocks noChangeArrowheads="1" noChangeShapeType="1" noTextEdit="1"/>
            </p:cNvSpPr>
            <p:nvPr/>
          </p:nvSpPr>
          <p:spPr bwMode="auto">
            <a:xfrm>
              <a:off x="2154" y="935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  <p:sp>
          <p:nvSpPr>
            <p:cNvPr id="8373" name="WordArt 181"/>
            <p:cNvSpPr>
              <a:spLocks noChangeArrowheads="1" noChangeShapeType="1" noTextEdit="1"/>
            </p:cNvSpPr>
            <p:nvPr/>
          </p:nvSpPr>
          <p:spPr bwMode="auto">
            <a:xfrm>
              <a:off x="2970" y="935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</a:t>
              </a:r>
            </a:p>
          </p:txBody>
        </p:sp>
        <p:sp>
          <p:nvSpPr>
            <p:cNvPr id="8374" name="WordArt 182"/>
            <p:cNvSpPr>
              <a:spLocks noChangeArrowheads="1" noChangeShapeType="1" noTextEdit="1"/>
            </p:cNvSpPr>
            <p:nvPr/>
          </p:nvSpPr>
          <p:spPr bwMode="auto">
            <a:xfrm flipH="1">
              <a:off x="3605" y="981"/>
              <a:ext cx="46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375" name="WordArt 183"/>
            <p:cNvSpPr>
              <a:spLocks noChangeArrowheads="1" noChangeShapeType="1" noTextEdit="1"/>
            </p:cNvSpPr>
            <p:nvPr/>
          </p:nvSpPr>
          <p:spPr bwMode="auto">
            <a:xfrm>
              <a:off x="3787" y="935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8407" name="Group 215"/>
          <p:cNvGrpSpPr>
            <a:grpSpLocks/>
          </p:cNvGrpSpPr>
          <p:nvPr/>
        </p:nvGrpSpPr>
        <p:grpSpPr bwMode="auto">
          <a:xfrm>
            <a:off x="1187450" y="3573463"/>
            <a:ext cx="3095625" cy="911225"/>
            <a:chOff x="2381" y="1525"/>
            <a:chExt cx="1950" cy="574"/>
          </a:xfrm>
        </p:grpSpPr>
        <p:sp>
          <p:nvSpPr>
            <p:cNvPr id="8378" name="WordArt 186"/>
            <p:cNvSpPr>
              <a:spLocks noChangeArrowheads="1" noChangeShapeType="1" noTextEdit="1"/>
            </p:cNvSpPr>
            <p:nvPr/>
          </p:nvSpPr>
          <p:spPr bwMode="auto">
            <a:xfrm>
              <a:off x="2381" y="1525"/>
              <a:ext cx="27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8379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2471" y="1857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380" name="WordArt 188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797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381" name="WordArt 189"/>
            <p:cNvSpPr>
              <a:spLocks noChangeArrowheads="1" noChangeShapeType="1" noTextEdit="1"/>
            </p:cNvSpPr>
            <p:nvPr/>
          </p:nvSpPr>
          <p:spPr bwMode="auto">
            <a:xfrm>
              <a:off x="3016" y="1525"/>
              <a:ext cx="318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8382" name="WordArt 190"/>
            <p:cNvSpPr>
              <a:spLocks noChangeArrowheads="1" noChangeShapeType="1" noTextEdit="1"/>
            </p:cNvSpPr>
            <p:nvPr/>
          </p:nvSpPr>
          <p:spPr bwMode="auto">
            <a:xfrm>
              <a:off x="3106" y="1857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8383" name="WordArt 191"/>
            <p:cNvSpPr>
              <a:spLocks noChangeArrowheads="1" noChangeShapeType="1" noTextEdit="1"/>
            </p:cNvSpPr>
            <p:nvPr/>
          </p:nvSpPr>
          <p:spPr bwMode="auto">
            <a:xfrm flipV="1">
              <a:off x="3016" y="1797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384" name="WordArt 192"/>
            <p:cNvSpPr>
              <a:spLocks noChangeArrowheads="1" noChangeShapeType="1" noTextEdit="1"/>
            </p:cNvSpPr>
            <p:nvPr/>
          </p:nvSpPr>
          <p:spPr bwMode="auto">
            <a:xfrm>
              <a:off x="4059" y="1797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8385" name="WordArt 193"/>
            <p:cNvSpPr>
              <a:spLocks noChangeArrowheads="1" noChangeShapeType="1" noTextEdit="1"/>
            </p:cNvSpPr>
            <p:nvPr/>
          </p:nvSpPr>
          <p:spPr bwMode="auto">
            <a:xfrm>
              <a:off x="2698" y="1706"/>
              <a:ext cx="317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: </a:t>
              </a:r>
            </a:p>
          </p:txBody>
        </p:sp>
        <p:sp>
          <p:nvSpPr>
            <p:cNvPr id="8386" name="WordArt 194"/>
            <p:cNvSpPr>
              <a:spLocks noChangeArrowheads="1" noChangeShapeType="1" noTextEdit="1"/>
            </p:cNvSpPr>
            <p:nvPr/>
          </p:nvSpPr>
          <p:spPr bwMode="auto">
            <a:xfrm>
              <a:off x="3470" y="1752"/>
              <a:ext cx="45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387" name="WordArt 195"/>
            <p:cNvSpPr>
              <a:spLocks noChangeArrowheads="1" noChangeShapeType="1" noTextEdit="1"/>
            </p:cNvSpPr>
            <p:nvPr/>
          </p:nvSpPr>
          <p:spPr bwMode="auto">
            <a:xfrm>
              <a:off x="3742" y="1525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388" name="WordArt 196"/>
            <p:cNvSpPr>
              <a:spLocks noChangeArrowheads="1" noChangeShapeType="1" noTextEdit="1"/>
            </p:cNvSpPr>
            <p:nvPr/>
          </p:nvSpPr>
          <p:spPr bwMode="auto">
            <a:xfrm>
              <a:off x="3742" y="1888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8389" name="WordArt 197"/>
            <p:cNvSpPr>
              <a:spLocks noChangeArrowheads="1" noChangeShapeType="1" noTextEdit="1"/>
            </p:cNvSpPr>
            <p:nvPr/>
          </p:nvSpPr>
          <p:spPr bwMode="auto">
            <a:xfrm flipV="1">
              <a:off x="3651" y="1797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sp>
        <p:nvSpPr>
          <p:cNvPr id="8390" name="WordArt 198"/>
          <p:cNvSpPr>
            <a:spLocks noChangeArrowheads="1" noChangeShapeType="1" noTextEdit="1"/>
          </p:cNvSpPr>
          <p:nvPr/>
        </p:nvSpPr>
        <p:spPr bwMode="auto">
          <a:xfrm>
            <a:off x="611188" y="3933825"/>
            <a:ext cx="431800" cy="95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grpSp>
        <p:nvGrpSpPr>
          <p:cNvPr id="8446" name="Group 254"/>
          <p:cNvGrpSpPr>
            <a:grpSpLocks/>
          </p:cNvGrpSpPr>
          <p:nvPr/>
        </p:nvGrpSpPr>
        <p:grpSpPr bwMode="auto">
          <a:xfrm>
            <a:off x="4500563" y="3573463"/>
            <a:ext cx="3095625" cy="911225"/>
            <a:chOff x="2835" y="2251"/>
            <a:chExt cx="1950" cy="574"/>
          </a:xfrm>
        </p:grpSpPr>
        <p:sp>
          <p:nvSpPr>
            <p:cNvPr id="8409" name="WordArt 217"/>
            <p:cNvSpPr>
              <a:spLocks noChangeArrowheads="1" noChangeShapeType="1" noTextEdit="1"/>
            </p:cNvSpPr>
            <p:nvPr/>
          </p:nvSpPr>
          <p:spPr bwMode="auto">
            <a:xfrm>
              <a:off x="2835" y="2251"/>
              <a:ext cx="27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8410" name="WordArt 218"/>
            <p:cNvSpPr>
              <a:spLocks noChangeArrowheads="1" noChangeShapeType="1" noTextEdit="1"/>
            </p:cNvSpPr>
            <p:nvPr/>
          </p:nvSpPr>
          <p:spPr bwMode="auto">
            <a:xfrm>
              <a:off x="2925" y="2583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411" name="WordArt 219"/>
            <p:cNvSpPr>
              <a:spLocks noChangeArrowheads="1" noChangeShapeType="1" noTextEdit="1"/>
            </p:cNvSpPr>
            <p:nvPr/>
          </p:nvSpPr>
          <p:spPr bwMode="auto">
            <a:xfrm flipV="1">
              <a:off x="2835" y="2523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412" name="WordArt 220"/>
            <p:cNvSpPr>
              <a:spLocks noChangeArrowheads="1" noChangeShapeType="1" noTextEdit="1"/>
            </p:cNvSpPr>
            <p:nvPr/>
          </p:nvSpPr>
          <p:spPr bwMode="auto">
            <a:xfrm>
              <a:off x="3516" y="2251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8413" name="WordArt 221"/>
            <p:cNvSpPr>
              <a:spLocks noChangeArrowheads="1" noChangeShapeType="1" noTextEdit="1"/>
            </p:cNvSpPr>
            <p:nvPr/>
          </p:nvSpPr>
          <p:spPr bwMode="auto">
            <a:xfrm>
              <a:off x="3470" y="2583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8414" name="WordArt 222"/>
            <p:cNvSpPr>
              <a:spLocks noChangeArrowheads="1" noChangeShapeType="1" noTextEdit="1"/>
            </p:cNvSpPr>
            <p:nvPr/>
          </p:nvSpPr>
          <p:spPr bwMode="auto">
            <a:xfrm flipV="1">
              <a:off x="3470" y="2523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415" name="WordArt 223"/>
            <p:cNvSpPr>
              <a:spLocks noChangeArrowheads="1" noChangeShapeType="1" noTextEdit="1"/>
            </p:cNvSpPr>
            <p:nvPr/>
          </p:nvSpPr>
          <p:spPr bwMode="auto">
            <a:xfrm>
              <a:off x="4513" y="2523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8416" name="WordArt 224"/>
            <p:cNvSpPr>
              <a:spLocks noChangeArrowheads="1" noChangeShapeType="1" noTextEdit="1"/>
            </p:cNvSpPr>
            <p:nvPr/>
          </p:nvSpPr>
          <p:spPr bwMode="auto">
            <a:xfrm>
              <a:off x="3243" y="2477"/>
              <a:ext cx="46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417" name="WordArt 225"/>
            <p:cNvSpPr>
              <a:spLocks noChangeArrowheads="1" noChangeShapeType="1" noTextEdit="1"/>
            </p:cNvSpPr>
            <p:nvPr/>
          </p:nvSpPr>
          <p:spPr bwMode="auto">
            <a:xfrm>
              <a:off x="3924" y="2478"/>
              <a:ext cx="45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418" name="WordArt 226"/>
            <p:cNvSpPr>
              <a:spLocks noChangeArrowheads="1" noChangeShapeType="1" noTextEdit="1"/>
            </p:cNvSpPr>
            <p:nvPr/>
          </p:nvSpPr>
          <p:spPr bwMode="auto">
            <a:xfrm>
              <a:off x="4196" y="2251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419" name="WordArt 227"/>
            <p:cNvSpPr>
              <a:spLocks noChangeArrowheads="1" noChangeShapeType="1" noTextEdit="1"/>
            </p:cNvSpPr>
            <p:nvPr/>
          </p:nvSpPr>
          <p:spPr bwMode="auto">
            <a:xfrm>
              <a:off x="4196" y="2614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8420" name="WordArt 228"/>
            <p:cNvSpPr>
              <a:spLocks noChangeArrowheads="1" noChangeShapeType="1" noTextEdit="1"/>
            </p:cNvSpPr>
            <p:nvPr/>
          </p:nvSpPr>
          <p:spPr bwMode="auto">
            <a:xfrm flipV="1">
              <a:off x="4105" y="2523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8438" name="Group 246"/>
          <p:cNvGrpSpPr>
            <a:grpSpLocks/>
          </p:cNvGrpSpPr>
          <p:nvPr/>
        </p:nvGrpSpPr>
        <p:grpSpPr bwMode="auto">
          <a:xfrm>
            <a:off x="1116013" y="5084763"/>
            <a:ext cx="3095625" cy="911225"/>
            <a:chOff x="839" y="2160"/>
            <a:chExt cx="1950" cy="574"/>
          </a:xfrm>
        </p:grpSpPr>
        <p:sp>
          <p:nvSpPr>
            <p:cNvPr id="8423" name="WordArt 231"/>
            <p:cNvSpPr>
              <a:spLocks noChangeArrowheads="1" noChangeShapeType="1" noTextEdit="1"/>
            </p:cNvSpPr>
            <p:nvPr/>
          </p:nvSpPr>
          <p:spPr bwMode="auto">
            <a:xfrm>
              <a:off x="839" y="2160"/>
              <a:ext cx="273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8424" name="WordArt 232"/>
            <p:cNvSpPr>
              <a:spLocks noChangeArrowheads="1" noChangeShapeType="1" noTextEdit="1"/>
            </p:cNvSpPr>
            <p:nvPr/>
          </p:nvSpPr>
          <p:spPr bwMode="auto">
            <a:xfrm>
              <a:off x="930" y="2523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425" name="WordArt 233"/>
            <p:cNvSpPr>
              <a:spLocks noChangeArrowheads="1" noChangeShapeType="1" noTextEdit="1"/>
            </p:cNvSpPr>
            <p:nvPr/>
          </p:nvSpPr>
          <p:spPr bwMode="auto">
            <a:xfrm flipV="1">
              <a:off x="884" y="2432"/>
              <a:ext cx="1497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426" name="WordArt 234"/>
            <p:cNvSpPr>
              <a:spLocks noChangeArrowheads="1" noChangeShapeType="1" noTextEdit="1"/>
            </p:cNvSpPr>
            <p:nvPr/>
          </p:nvSpPr>
          <p:spPr bwMode="auto">
            <a:xfrm>
              <a:off x="1520" y="216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8427" name="WordArt 235"/>
            <p:cNvSpPr>
              <a:spLocks noChangeArrowheads="1" noChangeShapeType="1" noTextEdit="1"/>
            </p:cNvSpPr>
            <p:nvPr/>
          </p:nvSpPr>
          <p:spPr bwMode="auto">
            <a:xfrm>
              <a:off x="1474" y="2523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25</a:t>
              </a:r>
            </a:p>
          </p:txBody>
        </p:sp>
        <p:sp>
          <p:nvSpPr>
            <p:cNvPr id="8429" name="WordArt 237"/>
            <p:cNvSpPr>
              <a:spLocks noChangeArrowheads="1" noChangeShapeType="1" noTextEdit="1"/>
            </p:cNvSpPr>
            <p:nvPr/>
          </p:nvSpPr>
          <p:spPr bwMode="auto">
            <a:xfrm>
              <a:off x="2517" y="2432"/>
              <a:ext cx="272" cy="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8430" name="WordArt 238"/>
            <p:cNvSpPr>
              <a:spLocks noChangeArrowheads="1" noChangeShapeType="1" noTextEdit="1"/>
            </p:cNvSpPr>
            <p:nvPr/>
          </p:nvSpPr>
          <p:spPr bwMode="auto">
            <a:xfrm>
              <a:off x="1292" y="2205"/>
              <a:ext cx="46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431" name="WordArt 239"/>
            <p:cNvSpPr>
              <a:spLocks noChangeArrowheads="1" noChangeShapeType="1" noTextEdit="1"/>
            </p:cNvSpPr>
            <p:nvPr/>
          </p:nvSpPr>
          <p:spPr bwMode="auto">
            <a:xfrm>
              <a:off x="1927" y="2205"/>
              <a:ext cx="45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432" name="WordArt 240"/>
            <p:cNvSpPr>
              <a:spLocks noChangeArrowheads="1" noChangeShapeType="1" noTextEdit="1"/>
            </p:cNvSpPr>
            <p:nvPr/>
          </p:nvSpPr>
          <p:spPr bwMode="auto">
            <a:xfrm>
              <a:off x="2200" y="2160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</a:t>
              </a:r>
            </a:p>
          </p:txBody>
        </p:sp>
        <p:sp>
          <p:nvSpPr>
            <p:cNvPr id="8433" name="WordArt 241"/>
            <p:cNvSpPr>
              <a:spLocks noChangeArrowheads="1" noChangeShapeType="1" noTextEdit="1"/>
            </p:cNvSpPr>
            <p:nvPr/>
          </p:nvSpPr>
          <p:spPr bwMode="auto">
            <a:xfrm>
              <a:off x="2200" y="2523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</a:t>
              </a:r>
            </a:p>
          </p:txBody>
        </p:sp>
        <p:sp>
          <p:nvSpPr>
            <p:cNvPr id="8435" name="WordArt 243"/>
            <p:cNvSpPr>
              <a:spLocks noChangeArrowheads="1" noChangeShapeType="1" noTextEdit="1"/>
            </p:cNvSpPr>
            <p:nvPr/>
          </p:nvSpPr>
          <p:spPr bwMode="auto">
            <a:xfrm>
              <a:off x="1292" y="2614"/>
              <a:ext cx="46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  <p:sp>
          <p:nvSpPr>
            <p:cNvPr id="8436" name="WordArt 244"/>
            <p:cNvSpPr>
              <a:spLocks noChangeArrowheads="1" noChangeShapeType="1" noTextEdit="1"/>
            </p:cNvSpPr>
            <p:nvPr/>
          </p:nvSpPr>
          <p:spPr bwMode="auto">
            <a:xfrm>
              <a:off x="1973" y="2568"/>
              <a:ext cx="46" cy="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</p:grpSp>
      <p:sp>
        <p:nvSpPr>
          <p:cNvPr id="8437" name="WordArt 245"/>
          <p:cNvSpPr>
            <a:spLocks noChangeArrowheads="1" noChangeShapeType="1" noTextEdit="1"/>
          </p:cNvSpPr>
          <p:nvPr/>
        </p:nvSpPr>
        <p:spPr bwMode="auto">
          <a:xfrm>
            <a:off x="468313" y="5516563"/>
            <a:ext cx="431800" cy="95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grpSp>
        <p:nvGrpSpPr>
          <p:cNvPr id="8447" name="Group 255"/>
          <p:cNvGrpSpPr>
            <a:grpSpLocks/>
          </p:cNvGrpSpPr>
          <p:nvPr/>
        </p:nvGrpSpPr>
        <p:grpSpPr bwMode="auto">
          <a:xfrm>
            <a:off x="4427538" y="5157788"/>
            <a:ext cx="503237" cy="911225"/>
            <a:chOff x="3334" y="3294"/>
            <a:chExt cx="317" cy="574"/>
          </a:xfrm>
        </p:grpSpPr>
        <p:sp>
          <p:nvSpPr>
            <p:cNvPr id="8443" name="WordArt 251"/>
            <p:cNvSpPr>
              <a:spLocks noChangeArrowheads="1" noChangeShapeType="1" noTextEdit="1"/>
            </p:cNvSpPr>
            <p:nvPr/>
          </p:nvSpPr>
          <p:spPr bwMode="auto">
            <a:xfrm>
              <a:off x="3425" y="329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</a:t>
              </a:r>
            </a:p>
          </p:txBody>
        </p:sp>
        <p:sp>
          <p:nvSpPr>
            <p:cNvPr id="8444" name="WordArt 252"/>
            <p:cNvSpPr>
              <a:spLocks noChangeArrowheads="1" noChangeShapeType="1" noTextEdit="1"/>
            </p:cNvSpPr>
            <p:nvPr/>
          </p:nvSpPr>
          <p:spPr bwMode="auto">
            <a:xfrm>
              <a:off x="3425" y="3657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8445" name="WordArt 253"/>
            <p:cNvSpPr>
              <a:spLocks noChangeArrowheads="1" noChangeShapeType="1" noTextEdit="1"/>
            </p:cNvSpPr>
            <p:nvPr/>
          </p:nvSpPr>
          <p:spPr bwMode="auto">
            <a:xfrm flipV="1">
              <a:off x="3334" y="356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</p:grpSp>
      <p:grpSp>
        <p:nvGrpSpPr>
          <p:cNvPr id="8453" name="Group 261"/>
          <p:cNvGrpSpPr>
            <a:grpSpLocks/>
          </p:cNvGrpSpPr>
          <p:nvPr/>
        </p:nvGrpSpPr>
        <p:grpSpPr bwMode="auto">
          <a:xfrm>
            <a:off x="5508625" y="4941888"/>
            <a:ext cx="1296988" cy="1293812"/>
            <a:chOff x="3651" y="3294"/>
            <a:chExt cx="544" cy="543"/>
          </a:xfrm>
        </p:grpSpPr>
        <p:sp>
          <p:nvSpPr>
            <p:cNvPr id="8448" name="WordArt 256"/>
            <p:cNvSpPr>
              <a:spLocks noChangeArrowheads="1" noChangeShapeType="1" noTextEdit="1"/>
            </p:cNvSpPr>
            <p:nvPr/>
          </p:nvSpPr>
          <p:spPr bwMode="auto">
            <a:xfrm>
              <a:off x="3969" y="3294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  <p:sp>
          <p:nvSpPr>
            <p:cNvPr id="8449" name="WordArt 257"/>
            <p:cNvSpPr>
              <a:spLocks noChangeArrowheads="1" noChangeShapeType="1" noTextEdit="1"/>
            </p:cNvSpPr>
            <p:nvPr/>
          </p:nvSpPr>
          <p:spPr bwMode="auto">
            <a:xfrm>
              <a:off x="3968" y="3626"/>
              <a:ext cx="18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</a:t>
              </a:r>
            </a:p>
          </p:txBody>
        </p:sp>
        <p:sp>
          <p:nvSpPr>
            <p:cNvPr id="8450" name="WordArt 258"/>
            <p:cNvSpPr>
              <a:spLocks noChangeArrowheads="1" noChangeShapeType="1" noTextEdit="1"/>
            </p:cNvSpPr>
            <p:nvPr/>
          </p:nvSpPr>
          <p:spPr bwMode="auto">
            <a:xfrm flipV="1">
              <a:off x="3878" y="356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8451" name="WordArt 259"/>
            <p:cNvSpPr>
              <a:spLocks noChangeArrowheads="1" noChangeShapeType="1" noTextEdit="1"/>
            </p:cNvSpPr>
            <p:nvPr/>
          </p:nvSpPr>
          <p:spPr bwMode="auto">
            <a:xfrm>
              <a:off x="3651" y="3475"/>
              <a:ext cx="181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9" grpId="0" animBg="1"/>
      <p:bldP spid="8390" grpId="0" animBg="1"/>
      <p:bldP spid="84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7625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979613" y="260350"/>
            <a:ext cx="6985000" cy="647700"/>
          </a:xfrm>
          <a:prstGeom prst="wedgeRoundRectCallout">
            <a:avLst>
              <a:gd name="adj1" fmla="val -61907"/>
              <a:gd name="adj2" fmla="val 194361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Решите  задачу.</a:t>
            </a:r>
          </a:p>
        </p:txBody>
      </p:sp>
      <p:pic>
        <p:nvPicPr>
          <p:cNvPr id="9222" name="Picture 6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98107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0" y="3716338"/>
            <a:ext cx="8675688" cy="2881312"/>
            <a:chOff x="0" y="2341"/>
            <a:chExt cx="5465" cy="1832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0" y="2341"/>
              <a:ext cx="5465" cy="1832"/>
            </a:xfrm>
            <a:prstGeom prst="wedgeRoundRectCallout">
              <a:avLst>
                <a:gd name="adj1" fmla="val 36699"/>
                <a:gd name="adj2" fmla="val -94704"/>
                <a:gd name="adj3" fmla="val 16667"/>
              </a:avLst>
            </a:prstGeom>
            <a:solidFill>
              <a:srgbClr val="FFE5FF"/>
            </a:solidFill>
            <a:ln w="9525">
              <a:solidFill>
                <a:srgbClr val="FFE5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800" b="1" i="1">
                  <a:latin typeface="Georgia" pitchFamily="18" charset="0"/>
                </a:rPr>
                <a:t>В первом ящике 8 кг винограда, что в    раза  больше, чем во втором, и в </a:t>
              </a:r>
            </a:p>
            <a:p>
              <a:pPr algn="ctr"/>
              <a:r>
                <a:rPr lang="ru-RU" sz="2800" b="1" i="1">
                  <a:latin typeface="Georgia" pitchFamily="18" charset="0"/>
                </a:rPr>
                <a:t>   раза меньше, чем в третьем.</a:t>
              </a:r>
            </a:p>
            <a:p>
              <a:pPr algn="ctr"/>
              <a:r>
                <a:rPr lang="ru-RU" sz="2800" b="1" i="1">
                  <a:latin typeface="Georgia" pitchFamily="18" charset="0"/>
                </a:rPr>
                <a:t>Сколько килограммов винограда в трех ящиках?</a:t>
              </a:r>
            </a:p>
          </p:txBody>
        </p:sp>
        <p:grpSp>
          <p:nvGrpSpPr>
            <p:cNvPr id="9239" name="Group 23"/>
            <p:cNvGrpSpPr>
              <a:grpSpLocks/>
            </p:cNvGrpSpPr>
            <p:nvPr/>
          </p:nvGrpSpPr>
          <p:grpSpPr bwMode="auto">
            <a:xfrm>
              <a:off x="0" y="2568"/>
              <a:ext cx="5445" cy="609"/>
              <a:chOff x="0" y="2568"/>
              <a:chExt cx="5445" cy="609"/>
            </a:xfrm>
          </p:grpSpPr>
          <p:sp>
            <p:nvSpPr>
              <p:cNvPr id="9227" name="Text Box 11"/>
              <p:cNvSpPr txBox="1">
                <a:spLocks noChangeArrowheads="1"/>
              </p:cNvSpPr>
              <p:nvPr/>
            </p:nvSpPr>
            <p:spPr bwMode="auto">
              <a:xfrm>
                <a:off x="182" y="2659"/>
                <a:ext cx="47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000066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228" name="Text Box 12"/>
              <p:cNvSpPr txBox="1">
                <a:spLocks noChangeArrowheads="1"/>
              </p:cNvSpPr>
              <p:nvPr/>
            </p:nvSpPr>
            <p:spPr bwMode="auto">
              <a:xfrm>
                <a:off x="227" y="2886"/>
                <a:ext cx="43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000066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9229" name="Line 13"/>
              <p:cNvSpPr>
                <a:spLocks noChangeShapeType="1"/>
              </p:cNvSpPr>
              <p:nvPr/>
            </p:nvSpPr>
            <p:spPr bwMode="auto">
              <a:xfrm flipV="1">
                <a:off x="350" y="2931"/>
                <a:ext cx="195" cy="4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0" y="2795"/>
                <a:ext cx="47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ru-RU" sz="2400" b="1">
                    <a:solidFill>
                      <a:srgbClr val="000066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grpSp>
            <p:nvGrpSpPr>
              <p:cNvPr id="9238" name="Group 22"/>
              <p:cNvGrpSpPr>
                <a:grpSpLocks/>
              </p:cNvGrpSpPr>
              <p:nvPr/>
            </p:nvGrpSpPr>
            <p:grpSpPr bwMode="auto">
              <a:xfrm>
                <a:off x="4785" y="2568"/>
                <a:ext cx="660" cy="518"/>
                <a:chOff x="2154" y="1162"/>
                <a:chExt cx="660" cy="518"/>
              </a:xfrm>
            </p:grpSpPr>
            <p:sp>
              <p:nvSpPr>
                <p:cNvPr id="92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336" y="1162"/>
                  <a:ext cx="47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sz="2400" b="1">
                      <a:solidFill>
                        <a:srgbClr val="000066"/>
                      </a:solidFill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92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381" y="1389"/>
                  <a:ext cx="431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sz="2400" b="1">
                      <a:solidFill>
                        <a:srgbClr val="000066"/>
                      </a:solidFill>
                      <a:latin typeface="Times New Roman" pitchFamily="18" charset="0"/>
                    </a:rPr>
                    <a:t>8</a:t>
                  </a:r>
                </a:p>
              </p:txBody>
            </p:sp>
            <p:sp>
              <p:nvSpPr>
                <p:cNvPr id="923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504" y="1434"/>
                  <a:ext cx="195" cy="4"/>
                </a:xfrm>
                <a:prstGeom prst="line">
                  <a:avLst/>
                </a:prstGeom>
                <a:noFill/>
                <a:ln w="28575">
                  <a:solidFill>
                    <a:srgbClr val="00336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3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154" y="1298"/>
                  <a:ext cx="47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ru-RU" sz="2400" b="1">
                      <a:solidFill>
                        <a:srgbClr val="000066"/>
                      </a:solidFill>
                      <a:latin typeface="Times New Roman" pitchFamily="18" charset="0"/>
                    </a:rPr>
                    <a:t>1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7" name="AutoShape 37"/>
          <p:cNvSpPr>
            <a:spLocks/>
          </p:cNvSpPr>
          <p:nvPr/>
        </p:nvSpPr>
        <p:spPr bwMode="auto">
          <a:xfrm>
            <a:off x="7308850" y="1125538"/>
            <a:ext cx="215900" cy="2282825"/>
          </a:xfrm>
          <a:prstGeom prst="rightBrace">
            <a:avLst>
              <a:gd name="adj1" fmla="val 8811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9" name="AutoShape 39"/>
          <p:cNvSpPr>
            <a:spLocks noChangeArrowheads="1"/>
          </p:cNvSpPr>
          <p:nvPr/>
        </p:nvSpPr>
        <p:spPr bwMode="auto">
          <a:xfrm>
            <a:off x="7667625" y="1700213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6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0284" name="Rectangle 4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2386013" cy="706437"/>
          </a:xfrm>
          <a:noFill/>
          <a:ln/>
        </p:spPr>
        <p:txBody>
          <a:bodyPr/>
          <a:lstStyle/>
          <a:p>
            <a:pPr algn="l"/>
            <a:r>
              <a:rPr lang="ru-RU" sz="4000" b="1" i="1">
                <a:solidFill>
                  <a:srgbClr val="0000FF"/>
                </a:solidFill>
                <a:latin typeface="Georgia" pitchFamily="18" charset="0"/>
              </a:rPr>
              <a:t>Задача.</a:t>
            </a:r>
          </a:p>
        </p:txBody>
      </p:sp>
      <p:pic>
        <p:nvPicPr>
          <p:cNvPr id="10286" name="Picture 46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7" name="AutoShape 47"/>
          <p:cNvSpPr>
            <a:spLocks noChangeArrowheads="1"/>
          </p:cNvSpPr>
          <p:nvPr/>
        </p:nvSpPr>
        <p:spPr bwMode="auto">
          <a:xfrm>
            <a:off x="323850" y="3213100"/>
            <a:ext cx="5688013" cy="3411538"/>
          </a:xfrm>
          <a:prstGeom prst="wedgeRoundRectCallout">
            <a:avLst>
              <a:gd name="adj1" fmla="val 75759"/>
              <a:gd name="adj2" fmla="val 23569"/>
              <a:gd name="adj3" fmla="val 16667"/>
            </a:avLst>
          </a:prstGeom>
          <a:solidFill>
            <a:srgbClr val="FFE5FF"/>
          </a:solidFill>
          <a:ln w="9525">
            <a:solidFill>
              <a:srgbClr val="FFE5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Объясняем.</a:t>
            </a:r>
          </a:p>
          <a:p>
            <a:pPr algn="ctr"/>
            <a:r>
              <a:rPr lang="ru-RU" sz="2800" b="1" i="1">
                <a:solidFill>
                  <a:srgbClr val="0000FF"/>
                </a:solidFill>
                <a:latin typeface="Georgia" pitchFamily="18" charset="0"/>
              </a:rPr>
              <a:t>Почему в условии сказано «больше», а пишем «меньше».</a:t>
            </a:r>
          </a:p>
          <a:p>
            <a:pPr algn="ctr"/>
            <a:r>
              <a:rPr lang="ru-RU" sz="2800" b="1" i="1">
                <a:solidFill>
                  <a:srgbClr val="0000FF"/>
                </a:solidFill>
                <a:latin typeface="Georgia" pitchFamily="18" charset="0"/>
              </a:rPr>
              <a:t>Почему в условии сказано  «меньше», а пишем «больше»?</a:t>
            </a:r>
            <a:endParaRPr lang="ru-RU" sz="2800" b="1" i="1">
              <a:latin typeface="Georgia" pitchFamily="18" charset="0"/>
            </a:endParaRPr>
          </a:p>
        </p:txBody>
      </p:sp>
      <p:graphicFrame>
        <p:nvGraphicFramePr>
          <p:cNvPr id="10289" name="Object 49"/>
          <p:cNvGraphicFramePr>
            <a:graphicFrameLocks noChangeAspect="1"/>
          </p:cNvGraphicFramePr>
          <p:nvPr/>
        </p:nvGraphicFramePr>
        <p:xfrm>
          <a:off x="2916238" y="1773238"/>
          <a:ext cx="484187" cy="863600"/>
        </p:xfrm>
        <a:graphic>
          <a:graphicData uri="http://schemas.openxmlformats.org/presentationml/2006/ole">
            <p:oleObj spid="_x0000_s10289" name="Формула" r:id="rId5" imgW="215713" imgH="393359" progId="Equation.3">
              <p:embed/>
            </p:oleObj>
          </a:graphicData>
        </a:graphic>
      </p:graphicFrame>
      <p:graphicFrame>
        <p:nvGraphicFramePr>
          <p:cNvPr id="10288" name="Object 48"/>
          <p:cNvGraphicFramePr>
            <a:graphicFrameLocks noChangeAspect="1"/>
          </p:cNvGraphicFramePr>
          <p:nvPr/>
        </p:nvGraphicFramePr>
        <p:xfrm>
          <a:off x="2700338" y="2565400"/>
          <a:ext cx="420687" cy="822325"/>
        </p:xfrm>
        <a:graphic>
          <a:graphicData uri="http://schemas.openxmlformats.org/presentationml/2006/ole">
            <p:oleObj spid="_x0000_s10288" name="Формула" r:id="rId6" imgW="203112" imgH="393529" progId="Equation.3">
              <p:embed/>
            </p:oleObj>
          </a:graphicData>
        </a:graphic>
      </p:graphicFrame>
      <p:graphicFrame>
        <p:nvGraphicFramePr>
          <p:cNvPr id="10376" name="Group 136"/>
          <p:cNvGraphicFramePr>
            <a:graphicFrameLocks noGrp="1"/>
          </p:cNvGraphicFramePr>
          <p:nvPr/>
        </p:nvGraphicFramePr>
        <p:xfrm>
          <a:off x="539750" y="1052513"/>
          <a:ext cx="5475288" cy="2303463"/>
        </p:xfrm>
        <a:graphic>
          <a:graphicData uri="http://schemas.openxmlformats.org/drawingml/2006/table">
            <a:tbl>
              <a:tblPr/>
              <a:tblGrid>
                <a:gridCol w="1690688"/>
                <a:gridCol w="3784600"/>
              </a:tblGrid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кг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     меньше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   больше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77" name="AutoShape 137"/>
          <p:cNvSpPr>
            <a:spLocks noChangeArrowheads="1"/>
          </p:cNvSpPr>
          <p:nvPr/>
        </p:nvSpPr>
        <p:spPr bwMode="auto">
          <a:xfrm rot="10566378">
            <a:off x="5292725" y="119697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78" name="AutoShape 138"/>
          <p:cNvSpPr>
            <a:spLocks noChangeArrowheads="1"/>
          </p:cNvSpPr>
          <p:nvPr/>
        </p:nvSpPr>
        <p:spPr bwMode="auto">
          <a:xfrm rot="10566378">
            <a:off x="5508625" y="1196975"/>
            <a:ext cx="1511300" cy="1825625"/>
          </a:xfrm>
          <a:prstGeom prst="curvedRightArrow">
            <a:avLst>
              <a:gd name="adj1" fmla="val 24160"/>
              <a:gd name="adj2" fmla="val 48319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0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7" grpId="0" animBg="1"/>
      <p:bldP spid="10279" grpId="0" animBg="1"/>
      <p:bldP spid="10284" grpId="0"/>
      <p:bldP spid="10287" grpId="0" animBg="1"/>
      <p:bldP spid="10377" grpId="0" animBg="1"/>
      <p:bldP spid="103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/>
          </p:cNvSpPr>
          <p:nvPr/>
        </p:nvSpPr>
        <p:spPr bwMode="auto">
          <a:xfrm>
            <a:off x="7308850" y="1125538"/>
            <a:ext cx="215900" cy="2282825"/>
          </a:xfrm>
          <a:prstGeom prst="rightBrace">
            <a:avLst>
              <a:gd name="adj1" fmla="val 8811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7667625" y="1700213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6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0"/>
            <a:ext cx="8229600" cy="1143000"/>
          </a:xfrm>
          <a:noFill/>
          <a:ln/>
        </p:spPr>
        <p:txBody>
          <a:bodyPr/>
          <a:lstStyle/>
          <a:p>
            <a:pPr algn="l"/>
            <a:r>
              <a:rPr lang="ru-RU" sz="4000" b="1" i="1">
                <a:solidFill>
                  <a:srgbClr val="0000FF"/>
                </a:solidFill>
                <a:latin typeface="Georgia" pitchFamily="18" charset="0"/>
              </a:rPr>
              <a:t>Задача.</a:t>
            </a:r>
          </a:p>
        </p:txBody>
      </p:sp>
      <p:graphicFrame>
        <p:nvGraphicFramePr>
          <p:cNvPr id="28702" name="Rectangle 30"/>
          <p:cNvGraphicFramePr>
            <a:graphicFrameLocks/>
          </p:cNvGraphicFramePr>
          <p:nvPr>
            <p:ph sz="quarter" idx="1"/>
          </p:nvPr>
        </p:nvGraphicFramePr>
        <p:xfrm>
          <a:off x="836613" y="1600200"/>
          <a:ext cx="3279775" cy="2185988"/>
        </p:xfrm>
        <a:graphic>
          <a:graphicData uri="http://schemas.openxmlformats.org/presentationml/2006/ole">
            <p:oleObj spid="_x0000_s28702" name="Формула" r:id="rId4" imgW="0" imgH="0" progId="Equation.3">
              <p:embed/>
            </p:oleObj>
          </a:graphicData>
        </a:graphic>
      </p:graphicFrame>
      <p:pic>
        <p:nvPicPr>
          <p:cNvPr id="28677" name="Picture 5" descr="CRCTR06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4005263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2916238" y="1773238"/>
          <a:ext cx="484187" cy="863600"/>
        </p:xfrm>
        <a:graphic>
          <a:graphicData uri="http://schemas.openxmlformats.org/presentationml/2006/ole">
            <p:oleObj spid="_x0000_s28679" name="Формула" r:id="rId6" imgW="215713" imgH="393359" progId="Equation.3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2700338" y="2565400"/>
          <a:ext cx="420687" cy="822325"/>
        </p:xfrm>
        <a:graphic>
          <a:graphicData uri="http://schemas.openxmlformats.org/presentationml/2006/ole">
            <p:oleObj spid="_x0000_s28680" name="Формула" r:id="rId7" imgW="203112" imgH="393529" progId="Equation.3">
              <p:embed/>
            </p:oleObj>
          </a:graphicData>
        </a:graphic>
      </p:graphicFrame>
      <p:graphicFrame>
        <p:nvGraphicFramePr>
          <p:cNvPr id="28681" name="Group 9"/>
          <p:cNvGraphicFramePr>
            <a:graphicFrameLocks noGrp="1"/>
          </p:cNvGraphicFramePr>
          <p:nvPr/>
        </p:nvGraphicFramePr>
        <p:xfrm>
          <a:off x="539750" y="1052513"/>
          <a:ext cx="5475288" cy="2303463"/>
        </p:xfrm>
        <a:graphic>
          <a:graphicData uri="http://schemas.openxmlformats.org/drawingml/2006/table">
            <a:tbl>
              <a:tblPr/>
              <a:tblGrid>
                <a:gridCol w="1690688"/>
                <a:gridCol w="3784600"/>
              </a:tblGrid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кг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     меньше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ящик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   больше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5" name="AutoShape 23"/>
          <p:cNvSpPr>
            <a:spLocks noChangeArrowheads="1"/>
          </p:cNvSpPr>
          <p:nvPr/>
        </p:nvSpPr>
        <p:spPr bwMode="auto">
          <a:xfrm rot="10566378">
            <a:off x="5292725" y="119697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 rot="10566378">
            <a:off x="5435600" y="1196975"/>
            <a:ext cx="1511300" cy="1825625"/>
          </a:xfrm>
          <a:prstGeom prst="curvedRightArrow">
            <a:avLst>
              <a:gd name="adj1" fmla="val 24160"/>
              <a:gd name="adj2" fmla="val 48319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79388" y="371633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1)</a:t>
            </a:r>
          </a:p>
        </p:txBody>
      </p:sp>
      <p:graphicFrame>
        <p:nvGraphicFramePr>
          <p:cNvPr id="28705" name="Object 33"/>
          <p:cNvGraphicFramePr>
            <a:graphicFrameLocks noChangeAspect="1"/>
          </p:cNvGraphicFramePr>
          <p:nvPr>
            <p:ph sz="quarter" idx="2"/>
          </p:nvPr>
        </p:nvGraphicFramePr>
        <p:xfrm>
          <a:off x="788988" y="3417888"/>
          <a:ext cx="1262062" cy="1047750"/>
        </p:xfrm>
        <a:graphic>
          <a:graphicData uri="http://schemas.openxmlformats.org/presentationml/2006/ole">
            <p:oleObj spid="_x0000_s28705" name="Формула" r:id="rId8" imgW="495000" imgH="393480" progId="Equation.3">
              <p:embed/>
            </p:oleObj>
          </a:graphicData>
        </a:graphic>
      </p:graphicFrame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0" y="270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710" name="Object 38"/>
          <p:cNvGraphicFramePr>
            <a:graphicFrameLocks noChangeAspect="1"/>
          </p:cNvGraphicFramePr>
          <p:nvPr>
            <p:ph sz="quarter" idx="3"/>
          </p:nvPr>
        </p:nvGraphicFramePr>
        <p:xfrm>
          <a:off x="2124075" y="3357563"/>
          <a:ext cx="1152525" cy="1128712"/>
        </p:xfrm>
        <a:graphic>
          <a:graphicData uri="http://schemas.openxmlformats.org/presentationml/2006/ole">
            <p:oleObj spid="_x0000_s28710" name="Формула" r:id="rId9" imgW="419040" imgH="393480" progId="Equation.3">
              <p:embed/>
            </p:oleObj>
          </a:graphicData>
        </a:graphic>
      </p:graphicFrame>
      <p:sp>
        <p:nvSpPr>
          <p:cNvPr id="28713" name="Text Box 41"/>
          <p:cNvSpPr txBox="1">
            <a:spLocks noChangeArrowheads="1"/>
          </p:cNvSpPr>
          <p:nvPr/>
        </p:nvSpPr>
        <p:spPr bwMode="auto">
          <a:xfrm>
            <a:off x="3832225" y="3808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3687763" y="3808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715" name="Object 43"/>
          <p:cNvGraphicFramePr>
            <a:graphicFrameLocks noChangeAspect="1"/>
          </p:cNvGraphicFramePr>
          <p:nvPr>
            <p:ph sz="quarter" idx="4"/>
          </p:nvPr>
        </p:nvGraphicFramePr>
        <p:xfrm>
          <a:off x="3348038" y="3357563"/>
          <a:ext cx="1150937" cy="1114425"/>
        </p:xfrm>
        <a:graphic>
          <a:graphicData uri="http://schemas.openxmlformats.org/presentationml/2006/ole">
            <p:oleObj spid="_x0000_s28715" name="Формула" r:id="rId10" imgW="406080" imgH="393480" progId="Equation.3">
              <p:embed/>
            </p:oleObj>
          </a:graphicData>
        </a:graphic>
      </p:graphicFrame>
      <p:sp>
        <p:nvSpPr>
          <p:cNvPr id="28717" name="Text Box 45"/>
          <p:cNvSpPr txBox="1">
            <a:spLocks noChangeArrowheads="1"/>
          </p:cNvSpPr>
          <p:nvPr/>
        </p:nvSpPr>
        <p:spPr bwMode="auto">
          <a:xfrm>
            <a:off x="179388" y="4724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2)</a:t>
            </a:r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735013" y="47450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719" name="Object 47"/>
          <p:cNvGraphicFramePr>
            <a:graphicFrameLocks noChangeAspect="1"/>
          </p:cNvGraphicFramePr>
          <p:nvPr/>
        </p:nvGraphicFramePr>
        <p:xfrm>
          <a:off x="827088" y="4437063"/>
          <a:ext cx="1223962" cy="1025525"/>
        </p:xfrm>
        <a:graphic>
          <a:graphicData uri="http://schemas.openxmlformats.org/presentationml/2006/ole">
            <p:oleObj spid="_x0000_s28719" name="Формула" r:id="rId11" imgW="469800" imgH="393480" progId="Equation.3">
              <p:embed/>
            </p:oleObj>
          </a:graphicData>
        </a:graphic>
      </p:graphicFrame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2319338" y="467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8721" name="Object 49"/>
          <p:cNvGraphicFramePr>
            <a:graphicFrameLocks noChangeAspect="1"/>
          </p:cNvGraphicFramePr>
          <p:nvPr/>
        </p:nvGraphicFramePr>
        <p:xfrm>
          <a:off x="2195513" y="4437063"/>
          <a:ext cx="1081087" cy="1046162"/>
        </p:xfrm>
        <a:graphic>
          <a:graphicData uri="http://schemas.openxmlformats.org/presentationml/2006/ole">
            <p:oleObj spid="_x0000_s28721" name="Формула" r:id="rId12" imgW="406080" imgH="393480" progId="Equation.3">
              <p:embed/>
            </p:oleObj>
          </a:graphicData>
        </a:graphic>
      </p:graphicFrame>
      <p:sp>
        <p:nvSpPr>
          <p:cNvPr id="28722" name="AutoShape 50"/>
          <p:cNvSpPr>
            <a:spLocks noChangeArrowheads="1"/>
          </p:cNvSpPr>
          <p:nvPr/>
        </p:nvSpPr>
        <p:spPr bwMode="auto">
          <a:xfrm>
            <a:off x="4572000" y="3357563"/>
            <a:ext cx="1143000" cy="1066800"/>
          </a:xfrm>
          <a:prstGeom prst="star16">
            <a:avLst>
              <a:gd name="adj" fmla="val 41884"/>
            </a:avLst>
          </a:prstGeom>
          <a:gradFill rotWithShape="1">
            <a:gsLst>
              <a:gs pos="0">
                <a:srgbClr val="00FFFF">
                  <a:gamma/>
                  <a:tint val="0"/>
                  <a:invGamma/>
                </a:srgbClr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7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3" name="AutoShape 51"/>
          <p:cNvSpPr>
            <a:spLocks noChangeArrowheads="1"/>
          </p:cNvSpPr>
          <p:nvPr/>
        </p:nvSpPr>
        <p:spPr bwMode="auto">
          <a:xfrm>
            <a:off x="3419475" y="4437063"/>
            <a:ext cx="1143000" cy="1066800"/>
          </a:xfrm>
          <a:prstGeom prst="star16">
            <a:avLst>
              <a:gd name="adj" fmla="val 41884"/>
            </a:avLst>
          </a:prstGeom>
          <a:gradFill rotWithShape="1">
            <a:gsLst>
              <a:gs pos="0">
                <a:srgbClr val="FF00FF">
                  <a:gamma/>
                  <a:tint val="0"/>
                  <a:invGamma/>
                </a:srgbClr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9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179388" y="56610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3)</a:t>
            </a:r>
          </a:p>
        </p:txBody>
      </p:sp>
      <p:sp>
        <p:nvSpPr>
          <p:cNvPr id="28725" name="AutoShape 53"/>
          <p:cNvSpPr>
            <a:spLocks noChangeArrowheads="1"/>
          </p:cNvSpPr>
          <p:nvPr/>
        </p:nvSpPr>
        <p:spPr bwMode="auto">
          <a:xfrm>
            <a:off x="4572000" y="3357563"/>
            <a:ext cx="1143000" cy="1066800"/>
          </a:xfrm>
          <a:prstGeom prst="star16">
            <a:avLst>
              <a:gd name="adj" fmla="val 41884"/>
            </a:avLst>
          </a:prstGeom>
          <a:gradFill rotWithShape="1">
            <a:gsLst>
              <a:gs pos="0">
                <a:srgbClr val="00FFFF">
                  <a:gamma/>
                  <a:tint val="0"/>
                  <a:invGamma/>
                </a:srgbClr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7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6" name="AutoShape 54"/>
          <p:cNvSpPr>
            <a:spLocks noChangeArrowheads="1"/>
          </p:cNvSpPr>
          <p:nvPr/>
        </p:nvSpPr>
        <p:spPr bwMode="auto">
          <a:xfrm>
            <a:off x="3419475" y="4437063"/>
            <a:ext cx="1143000" cy="1066800"/>
          </a:xfrm>
          <a:prstGeom prst="star16">
            <a:avLst>
              <a:gd name="adj" fmla="val 41884"/>
            </a:avLst>
          </a:prstGeom>
          <a:gradFill rotWithShape="1">
            <a:gsLst>
              <a:gs pos="0">
                <a:srgbClr val="FF00FF">
                  <a:gamma/>
                  <a:tint val="0"/>
                  <a:invGamma/>
                </a:srgbClr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9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7" name="AutoShape 55"/>
          <p:cNvSpPr>
            <a:spLocks noChangeArrowheads="1"/>
          </p:cNvSpPr>
          <p:nvPr/>
        </p:nvSpPr>
        <p:spPr bwMode="auto">
          <a:xfrm>
            <a:off x="3132138" y="5373688"/>
            <a:ext cx="1143000" cy="1066800"/>
          </a:xfrm>
          <a:prstGeom prst="star16">
            <a:avLst>
              <a:gd name="adj" fmla="val 4188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+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8" name="AutoShape 56"/>
          <p:cNvSpPr>
            <a:spLocks noChangeArrowheads="1"/>
          </p:cNvSpPr>
          <p:nvPr/>
        </p:nvSpPr>
        <p:spPr bwMode="auto">
          <a:xfrm>
            <a:off x="4787900" y="5373688"/>
            <a:ext cx="1152525" cy="1066800"/>
          </a:xfrm>
          <a:prstGeom prst="star16">
            <a:avLst>
              <a:gd name="adj" fmla="val 4188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=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29" name="AutoShape 57"/>
          <p:cNvSpPr>
            <a:spLocks noChangeArrowheads="1"/>
          </p:cNvSpPr>
          <p:nvPr/>
        </p:nvSpPr>
        <p:spPr bwMode="auto">
          <a:xfrm>
            <a:off x="5651500" y="5373688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solidFill>
                  <a:srgbClr val="FF0000"/>
                </a:solidFill>
                <a:latin typeface="Times New Roman" pitchFamily="18" charset="0"/>
              </a:rPr>
              <a:t>24</a:t>
            </a:r>
            <a:endParaRPr lang="ru-RU" sz="6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730" name="AutoShape 58"/>
          <p:cNvSpPr>
            <a:spLocks noChangeArrowheads="1"/>
          </p:cNvSpPr>
          <p:nvPr/>
        </p:nvSpPr>
        <p:spPr bwMode="auto">
          <a:xfrm>
            <a:off x="539750" y="5373688"/>
            <a:ext cx="1152525" cy="1066800"/>
          </a:xfrm>
          <a:prstGeom prst="star16">
            <a:avLst>
              <a:gd name="adj" fmla="val 4188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8</a:t>
            </a:r>
            <a:endParaRPr lang="ru-RU" sz="6600" b="1">
              <a:latin typeface="Times New Roman" pitchFamily="18" charset="0"/>
            </a:endParaRPr>
          </a:p>
        </p:txBody>
      </p:sp>
      <p:sp>
        <p:nvSpPr>
          <p:cNvPr id="28731" name="AutoShape 59"/>
          <p:cNvSpPr>
            <a:spLocks noChangeArrowheads="1"/>
          </p:cNvSpPr>
          <p:nvPr/>
        </p:nvSpPr>
        <p:spPr bwMode="auto">
          <a:xfrm>
            <a:off x="1403350" y="5373688"/>
            <a:ext cx="1143000" cy="1066800"/>
          </a:xfrm>
          <a:prstGeom prst="star16">
            <a:avLst>
              <a:gd name="adj" fmla="val 4188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b="1">
                <a:latin typeface="Times New Roman" pitchFamily="18" charset="0"/>
              </a:rPr>
              <a:t>+</a:t>
            </a:r>
            <a:endParaRPr lang="ru-RU" sz="66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25937 0.28958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8148E-6 L 0.06354 0.13217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/>
      <p:bldP spid="28717" grpId="0"/>
      <p:bldP spid="28722" grpId="0" animBg="1"/>
      <p:bldP spid="28722" grpId="1" animBg="1"/>
      <p:bldP spid="28723" grpId="0" animBg="1"/>
      <p:bldP spid="28724" grpId="0"/>
      <p:bldP spid="28725" grpId="1" animBg="1"/>
      <p:bldP spid="28725" grpId="2" animBg="1"/>
      <p:bldP spid="28726" grpId="0" animBg="1"/>
      <p:bldP spid="28726" grpId="1" animBg="1"/>
      <p:bldP spid="28727" grpId="0" animBg="1"/>
      <p:bldP spid="28728" grpId="0" animBg="1"/>
      <p:bldP spid="28729" grpId="0" animBg="1"/>
      <p:bldP spid="28730" grpId="0" animBg="1"/>
      <p:bldP spid="287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CRCTR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76250"/>
            <a:ext cx="155416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979613" y="260350"/>
            <a:ext cx="6769100" cy="936625"/>
          </a:xfrm>
          <a:prstGeom prst="wedgeRoundRectCallout">
            <a:avLst>
              <a:gd name="adj1" fmla="val -62287"/>
              <a:gd name="adj2" fmla="val 118981"/>
              <a:gd name="adj3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latin typeface="Georgia" pitchFamily="18" charset="0"/>
              </a:rPr>
              <a:t>Устно, не выполняя вычислений, сравните:</a:t>
            </a: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4572000" y="2636838"/>
            <a:ext cx="574675" cy="812800"/>
            <a:chOff x="2255" y="3082"/>
            <a:chExt cx="362" cy="512"/>
          </a:xfrm>
        </p:grpSpPr>
        <p:sp>
          <p:nvSpPr>
            <p:cNvPr id="12323" name="AutoShape 35"/>
            <p:cNvSpPr>
              <a:spLocks noChangeArrowheads="1"/>
            </p:cNvSpPr>
            <p:nvPr/>
          </p:nvSpPr>
          <p:spPr bwMode="auto">
            <a:xfrm>
              <a:off x="2290" y="3082"/>
              <a:ext cx="318" cy="512"/>
            </a:xfrm>
            <a:prstGeom prst="roundRect">
              <a:avLst>
                <a:gd name="adj" fmla="val 16667"/>
              </a:avLst>
            </a:prstGeom>
            <a:solidFill>
              <a:srgbClr val="FBFACA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4" name="Text Box 36"/>
            <p:cNvSpPr txBox="1">
              <a:spLocks noChangeArrowheads="1"/>
            </p:cNvSpPr>
            <p:nvPr/>
          </p:nvSpPr>
          <p:spPr bwMode="auto">
            <a:xfrm>
              <a:off x="2255" y="3158"/>
              <a:ext cx="3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ru-RU" sz="3200" b="1">
                  <a:solidFill>
                    <a:srgbClr val="000066"/>
                  </a:solidFill>
                  <a:latin typeface="Times New Roman" pitchFamily="18" charset="0"/>
                </a:rPr>
                <a:t>и</a:t>
              </a:r>
            </a:p>
          </p:txBody>
        </p:sp>
      </p:grpSp>
      <p:grpSp>
        <p:nvGrpSpPr>
          <p:cNvPr id="12325" name="Group 37"/>
          <p:cNvGrpSpPr>
            <a:grpSpLocks/>
          </p:cNvGrpSpPr>
          <p:nvPr/>
        </p:nvGrpSpPr>
        <p:grpSpPr bwMode="auto">
          <a:xfrm>
            <a:off x="2916238" y="4365625"/>
            <a:ext cx="574675" cy="812800"/>
            <a:chOff x="2255" y="3082"/>
            <a:chExt cx="362" cy="512"/>
          </a:xfrm>
        </p:grpSpPr>
        <p:sp>
          <p:nvSpPr>
            <p:cNvPr id="12326" name="AutoShape 38"/>
            <p:cNvSpPr>
              <a:spLocks noChangeArrowheads="1"/>
            </p:cNvSpPr>
            <p:nvPr/>
          </p:nvSpPr>
          <p:spPr bwMode="auto">
            <a:xfrm>
              <a:off x="2290" y="3082"/>
              <a:ext cx="318" cy="512"/>
            </a:xfrm>
            <a:prstGeom prst="roundRect">
              <a:avLst>
                <a:gd name="adj" fmla="val 16667"/>
              </a:avLst>
            </a:prstGeom>
            <a:solidFill>
              <a:srgbClr val="FBFACA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7" name="Text Box 39"/>
            <p:cNvSpPr txBox="1">
              <a:spLocks noChangeArrowheads="1"/>
            </p:cNvSpPr>
            <p:nvPr/>
          </p:nvSpPr>
          <p:spPr bwMode="auto">
            <a:xfrm>
              <a:off x="2255" y="3158"/>
              <a:ext cx="3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ru-RU" sz="3200" b="1">
                  <a:solidFill>
                    <a:srgbClr val="000066"/>
                  </a:solidFill>
                  <a:latin typeface="Times New Roman" pitchFamily="18" charset="0"/>
                </a:rPr>
                <a:t>и</a:t>
              </a:r>
            </a:p>
          </p:txBody>
        </p:sp>
      </p:grpSp>
      <p:sp>
        <p:nvSpPr>
          <p:cNvPr id="12328" name="AutoShape 40"/>
          <p:cNvSpPr>
            <a:spLocks noChangeArrowheads="1"/>
          </p:cNvSpPr>
          <p:nvPr/>
        </p:nvSpPr>
        <p:spPr bwMode="auto">
          <a:xfrm>
            <a:off x="4284663" y="2492375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Times New Roman" pitchFamily="18" charset="0"/>
              </a:rPr>
              <a:t>&lt;</a:t>
            </a:r>
            <a:endParaRPr lang="ru-RU" sz="7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29" name="AutoShape 41"/>
          <p:cNvSpPr>
            <a:spLocks noChangeArrowheads="1"/>
          </p:cNvSpPr>
          <p:nvPr/>
        </p:nvSpPr>
        <p:spPr bwMode="auto">
          <a:xfrm>
            <a:off x="2700338" y="4221163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Times New Roman" pitchFamily="18" charset="0"/>
              </a:rPr>
              <a:t>&gt;</a:t>
            </a:r>
            <a:endParaRPr lang="ru-RU" sz="7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2344" name="Picture 56" descr="CRCTR0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4276725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5" name="AutoShape 57"/>
          <p:cNvSpPr>
            <a:spLocks noChangeArrowheads="1"/>
          </p:cNvSpPr>
          <p:nvPr/>
        </p:nvSpPr>
        <p:spPr bwMode="auto">
          <a:xfrm>
            <a:off x="8027988" y="2349500"/>
            <a:ext cx="914400" cy="1976438"/>
          </a:xfrm>
          <a:prstGeom prst="cloudCallout">
            <a:avLst>
              <a:gd name="adj1" fmla="val -93750"/>
              <a:gd name="adj2" fmla="val 61565"/>
            </a:avLst>
          </a:prstGeom>
          <a:gradFill rotWithShape="1">
            <a:gsLst>
              <a:gs pos="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CC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80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grpSp>
        <p:nvGrpSpPr>
          <p:cNvPr id="12374" name="Group 86"/>
          <p:cNvGrpSpPr>
            <a:grpSpLocks/>
          </p:cNvGrpSpPr>
          <p:nvPr/>
        </p:nvGrpSpPr>
        <p:grpSpPr bwMode="auto">
          <a:xfrm>
            <a:off x="1908175" y="2636838"/>
            <a:ext cx="2159000" cy="862012"/>
            <a:chOff x="2018" y="754"/>
            <a:chExt cx="1360" cy="543"/>
          </a:xfrm>
        </p:grpSpPr>
        <p:sp>
          <p:nvSpPr>
            <p:cNvPr id="12359" name="WordArt 71"/>
            <p:cNvSpPr>
              <a:spLocks noChangeArrowheads="1" noChangeShapeType="1" noTextEdit="1"/>
            </p:cNvSpPr>
            <p:nvPr/>
          </p:nvSpPr>
          <p:spPr bwMode="auto">
            <a:xfrm>
              <a:off x="2381" y="754"/>
              <a:ext cx="318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29</a:t>
              </a:r>
            </a:p>
          </p:txBody>
        </p:sp>
        <p:sp>
          <p:nvSpPr>
            <p:cNvPr id="12360" name="WordArt 72"/>
            <p:cNvSpPr>
              <a:spLocks noChangeArrowheads="1" noChangeShapeType="1" noTextEdit="1"/>
            </p:cNvSpPr>
            <p:nvPr/>
          </p:nvSpPr>
          <p:spPr bwMode="auto">
            <a:xfrm>
              <a:off x="2381" y="1086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37</a:t>
              </a:r>
            </a:p>
          </p:txBody>
        </p:sp>
        <p:sp>
          <p:nvSpPr>
            <p:cNvPr id="12361" name="WordArt 73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62" name="WordArt 74"/>
            <p:cNvSpPr>
              <a:spLocks noChangeArrowheads="1" noChangeShapeType="1" noTextEdit="1"/>
            </p:cNvSpPr>
            <p:nvPr/>
          </p:nvSpPr>
          <p:spPr bwMode="auto">
            <a:xfrm>
              <a:off x="3062" y="754"/>
              <a:ext cx="27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12363" name="WordArt 75"/>
            <p:cNvSpPr>
              <a:spLocks noChangeArrowheads="1" noChangeShapeType="1" noTextEdit="1"/>
            </p:cNvSpPr>
            <p:nvPr/>
          </p:nvSpPr>
          <p:spPr bwMode="auto">
            <a:xfrm>
              <a:off x="3062" y="1071"/>
              <a:ext cx="27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16</a:t>
              </a:r>
            </a:p>
          </p:txBody>
        </p:sp>
        <p:sp>
          <p:nvSpPr>
            <p:cNvPr id="12364" name="WordArt 76"/>
            <p:cNvSpPr>
              <a:spLocks noChangeArrowheads="1" noChangeShapeType="1" noTextEdit="1"/>
            </p:cNvSpPr>
            <p:nvPr/>
          </p:nvSpPr>
          <p:spPr bwMode="auto">
            <a:xfrm flipV="1">
              <a:off x="3061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70" name="WordArt 82"/>
            <p:cNvSpPr>
              <a:spLocks noChangeArrowheads="1" noChangeShapeType="1" noTextEdit="1"/>
            </p:cNvSpPr>
            <p:nvPr/>
          </p:nvSpPr>
          <p:spPr bwMode="auto">
            <a:xfrm>
              <a:off x="2018" y="935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67</a:t>
              </a:r>
            </a:p>
          </p:txBody>
        </p:sp>
        <p:sp>
          <p:nvSpPr>
            <p:cNvPr id="12372" name="WordArt 84"/>
            <p:cNvSpPr>
              <a:spLocks noChangeArrowheads="1" noChangeShapeType="1" noTextEdit="1"/>
            </p:cNvSpPr>
            <p:nvPr/>
          </p:nvSpPr>
          <p:spPr bwMode="auto">
            <a:xfrm flipH="1">
              <a:off x="2880" y="981"/>
              <a:ext cx="46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</p:grpSp>
      <p:grpSp>
        <p:nvGrpSpPr>
          <p:cNvPr id="12402" name="Group 114"/>
          <p:cNvGrpSpPr>
            <a:grpSpLocks/>
          </p:cNvGrpSpPr>
          <p:nvPr/>
        </p:nvGrpSpPr>
        <p:grpSpPr bwMode="auto">
          <a:xfrm>
            <a:off x="5580063" y="2636838"/>
            <a:ext cx="2159000" cy="862012"/>
            <a:chOff x="3515" y="1661"/>
            <a:chExt cx="1360" cy="543"/>
          </a:xfrm>
        </p:grpSpPr>
        <p:sp>
          <p:nvSpPr>
            <p:cNvPr id="12376" name="WordArt 88"/>
            <p:cNvSpPr>
              <a:spLocks noChangeArrowheads="1" noChangeShapeType="1" noTextEdit="1"/>
            </p:cNvSpPr>
            <p:nvPr/>
          </p:nvSpPr>
          <p:spPr bwMode="auto">
            <a:xfrm>
              <a:off x="3878" y="1661"/>
              <a:ext cx="318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29</a:t>
              </a:r>
            </a:p>
          </p:txBody>
        </p:sp>
        <p:sp>
          <p:nvSpPr>
            <p:cNvPr id="12377" name="WordArt 89"/>
            <p:cNvSpPr>
              <a:spLocks noChangeArrowheads="1" noChangeShapeType="1" noTextEdit="1"/>
            </p:cNvSpPr>
            <p:nvPr/>
          </p:nvSpPr>
          <p:spPr bwMode="auto">
            <a:xfrm>
              <a:off x="3878" y="1993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37</a:t>
              </a:r>
            </a:p>
          </p:txBody>
        </p:sp>
        <p:sp>
          <p:nvSpPr>
            <p:cNvPr id="12378" name="WordArt 90"/>
            <p:cNvSpPr>
              <a:spLocks noChangeArrowheads="1" noChangeShapeType="1" noTextEdit="1"/>
            </p:cNvSpPr>
            <p:nvPr/>
          </p:nvSpPr>
          <p:spPr bwMode="auto">
            <a:xfrm flipV="1">
              <a:off x="3878" y="1933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79" name="WordArt 91"/>
            <p:cNvSpPr>
              <a:spLocks noChangeArrowheads="1" noChangeShapeType="1" noTextEdit="1"/>
            </p:cNvSpPr>
            <p:nvPr/>
          </p:nvSpPr>
          <p:spPr bwMode="auto">
            <a:xfrm>
              <a:off x="4559" y="1661"/>
              <a:ext cx="27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12380" name="WordArt 92"/>
            <p:cNvSpPr>
              <a:spLocks noChangeArrowheads="1" noChangeShapeType="1" noTextEdit="1"/>
            </p:cNvSpPr>
            <p:nvPr/>
          </p:nvSpPr>
          <p:spPr bwMode="auto">
            <a:xfrm>
              <a:off x="4559" y="1978"/>
              <a:ext cx="27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16</a:t>
              </a:r>
            </a:p>
          </p:txBody>
        </p:sp>
        <p:sp>
          <p:nvSpPr>
            <p:cNvPr id="12381" name="WordArt 93"/>
            <p:cNvSpPr>
              <a:spLocks noChangeArrowheads="1" noChangeShapeType="1" noTextEdit="1"/>
            </p:cNvSpPr>
            <p:nvPr/>
          </p:nvSpPr>
          <p:spPr bwMode="auto">
            <a:xfrm flipV="1">
              <a:off x="4558" y="1933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82" name="WordArt 94"/>
            <p:cNvSpPr>
              <a:spLocks noChangeArrowheads="1" noChangeShapeType="1" noTextEdit="1"/>
            </p:cNvSpPr>
            <p:nvPr/>
          </p:nvSpPr>
          <p:spPr bwMode="auto">
            <a:xfrm>
              <a:off x="3515" y="1842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67</a:t>
              </a:r>
            </a:p>
          </p:txBody>
        </p:sp>
        <p:sp>
          <p:nvSpPr>
            <p:cNvPr id="12383" name="WordArt 95"/>
            <p:cNvSpPr>
              <a:spLocks noChangeArrowheads="1" noChangeShapeType="1" noTextEdit="1"/>
            </p:cNvSpPr>
            <p:nvPr/>
          </p:nvSpPr>
          <p:spPr bwMode="auto">
            <a:xfrm flipH="1">
              <a:off x="4377" y="1842"/>
              <a:ext cx="45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:</a:t>
              </a:r>
            </a:p>
          </p:txBody>
        </p:sp>
      </p:grpSp>
      <p:grpSp>
        <p:nvGrpSpPr>
          <p:cNvPr id="12384" name="Group 96"/>
          <p:cNvGrpSpPr>
            <a:grpSpLocks/>
          </p:cNvGrpSpPr>
          <p:nvPr/>
        </p:nvGrpSpPr>
        <p:grpSpPr bwMode="auto">
          <a:xfrm>
            <a:off x="395288" y="4365625"/>
            <a:ext cx="2159000" cy="862013"/>
            <a:chOff x="2018" y="754"/>
            <a:chExt cx="1360" cy="543"/>
          </a:xfrm>
        </p:grpSpPr>
        <p:sp>
          <p:nvSpPr>
            <p:cNvPr id="12385" name="WordArt 97"/>
            <p:cNvSpPr>
              <a:spLocks noChangeArrowheads="1" noChangeShapeType="1" noTextEdit="1"/>
            </p:cNvSpPr>
            <p:nvPr/>
          </p:nvSpPr>
          <p:spPr bwMode="auto">
            <a:xfrm>
              <a:off x="2381" y="754"/>
              <a:ext cx="318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46</a:t>
              </a:r>
            </a:p>
          </p:txBody>
        </p:sp>
        <p:sp>
          <p:nvSpPr>
            <p:cNvPr id="12386" name="WordArt 98"/>
            <p:cNvSpPr>
              <a:spLocks noChangeArrowheads="1" noChangeShapeType="1" noTextEdit="1"/>
            </p:cNvSpPr>
            <p:nvPr/>
          </p:nvSpPr>
          <p:spPr bwMode="auto">
            <a:xfrm>
              <a:off x="2381" y="1086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55</a:t>
              </a:r>
            </a:p>
          </p:txBody>
        </p:sp>
        <p:sp>
          <p:nvSpPr>
            <p:cNvPr id="12387" name="WordArt 99"/>
            <p:cNvSpPr>
              <a:spLocks noChangeArrowheads="1" noChangeShapeType="1" noTextEdit="1"/>
            </p:cNvSpPr>
            <p:nvPr/>
          </p:nvSpPr>
          <p:spPr bwMode="auto">
            <a:xfrm flipV="1">
              <a:off x="2381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88" name="WordArt 100"/>
            <p:cNvSpPr>
              <a:spLocks noChangeArrowheads="1" noChangeShapeType="1" noTextEdit="1"/>
            </p:cNvSpPr>
            <p:nvPr/>
          </p:nvSpPr>
          <p:spPr bwMode="auto">
            <a:xfrm>
              <a:off x="3062" y="754"/>
              <a:ext cx="27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12389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3062" y="1071"/>
              <a:ext cx="27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14</a:t>
              </a:r>
            </a:p>
          </p:txBody>
        </p:sp>
        <p:sp>
          <p:nvSpPr>
            <p:cNvPr id="12390" name="WordArt 102"/>
            <p:cNvSpPr>
              <a:spLocks noChangeArrowheads="1" noChangeShapeType="1" noTextEdit="1"/>
            </p:cNvSpPr>
            <p:nvPr/>
          </p:nvSpPr>
          <p:spPr bwMode="auto">
            <a:xfrm flipV="1">
              <a:off x="3061" y="1026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91" name="WordArt 103"/>
            <p:cNvSpPr>
              <a:spLocks noChangeArrowheads="1" noChangeShapeType="1" noTextEdit="1"/>
            </p:cNvSpPr>
            <p:nvPr/>
          </p:nvSpPr>
          <p:spPr bwMode="auto">
            <a:xfrm>
              <a:off x="2018" y="935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69</a:t>
              </a:r>
            </a:p>
          </p:txBody>
        </p:sp>
        <p:sp>
          <p:nvSpPr>
            <p:cNvPr id="12392" name="WordArt 104"/>
            <p:cNvSpPr>
              <a:spLocks noChangeArrowheads="1" noChangeShapeType="1" noTextEdit="1"/>
            </p:cNvSpPr>
            <p:nvPr/>
          </p:nvSpPr>
          <p:spPr bwMode="auto">
            <a:xfrm flipH="1">
              <a:off x="2880" y="981"/>
              <a:ext cx="46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.</a:t>
              </a:r>
            </a:p>
          </p:txBody>
        </p:sp>
      </p:grpSp>
      <p:grpSp>
        <p:nvGrpSpPr>
          <p:cNvPr id="12403" name="Group 115"/>
          <p:cNvGrpSpPr>
            <a:grpSpLocks/>
          </p:cNvGrpSpPr>
          <p:nvPr/>
        </p:nvGrpSpPr>
        <p:grpSpPr bwMode="auto">
          <a:xfrm>
            <a:off x="3924300" y="4365625"/>
            <a:ext cx="2159000" cy="862013"/>
            <a:chOff x="2472" y="2750"/>
            <a:chExt cx="1360" cy="543"/>
          </a:xfrm>
        </p:grpSpPr>
        <p:sp>
          <p:nvSpPr>
            <p:cNvPr id="12394" name="WordArt 106"/>
            <p:cNvSpPr>
              <a:spLocks noChangeArrowheads="1" noChangeShapeType="1" noTextEdit="1"/>
            </p:cNvSpPr>
            <p:nvPr/>
          </p:nvSpPr>
          <p:spPr bwMode="auto">
            <a:xfrm>
              <a:off x="2835" y="2750"/>
              <a:ext cx="318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46</a:t>
              </a:r>
            </a:p>
          </p:txBody>
        </p:sp>
        <p:sp>
          <p:nvSpPr>
            <p:cNvPr id="12395" name="WordArt 107"/>
            <p:cNvSpPr>
              <a:spLocks noChangeArrowheads="1" noChangeShapeType="1" noTextEdit="1"/>
            </p:cNvSpPr>
            <p:nvPr/>
          </p:nvSpPr>
          <p:spPr bwMode="auto">
            <a:xfrm>
              <a:off x="2835" y="3082"/>
              <a:ext cx="318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55</a:t>
              </a:r>
            </a:p>
          </p:txBody>
        </p:sp>
        <p:sp>
          <p:nvSpPr>
            <p:cNvPr id="12396" name="WordArt 108"/>
            <p:cNvSpPr>
              <a:spLocks noChangeArrowheads="1" noChangeShapeType="1" noTextEdit="1"/>
            </p:cNvSpPr>
            <p:nvPr/>
          </p:nvSpPr>
          <p:spPr bwMode="auto">
            <a:xfrm flipV="1">
              <a:off x="2835" y="302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397" name="WordArt 109"/>
            <p:cNvSpPr>
              <a:spLocks noChangeArrowheads="1" noChangeShapeType="1" noTextEdit="1"/>
            </p:cNvSpPr>
            <p:nvPr/>
          </p:nvSpPr>
          <p:spPr bwMode="auto">
            <a:xfrm>
              <a:off x="3516" y="2750"/>
              <a:ext cx="272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15</a:t>
              </a:r>
            </a:p>
          </p:txBody>
        </p:sp>
        <p:sp>
          <p:nvSpPr>
            <p:cNvPr id="12398" name="WordArt 110"/>
            <p:cNvSpPr>
              <a:spLocks noChangeArrowheads="1" noChangeShapeType="1" noTextEdit="1"/>
            </p:cNvSpPr>
            <p:nvPr/>
          </p:nvSpPr>
          <p:spPr bwMode="auto">
            <a:xfrm>
              <a:off x="3516" y="3067"/>
              <a:ext cx="272" cy="2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14</a:t>
              </a:r>
            </a:p>
          </p:txBody>
        </p:sp>
        <p:sp>
          <p:nvSpPr>
            <p:cNvPr id="12399" name="WordArt 111"/>
            <p:cNvSpPr>
              <a:spLocks noChangeArrowheads="1" noChangeShapeType="1" noTextEdit="1"/>
            </p:cNvSpPr>
            <p:nvPr/>
          </p:nvSpPr>
          <p:spPr bwMode="auto">
            <a:xfrm flipV="1">
              <a:off x="3515" y="3022"/>
              <a:ext cx="317" cy="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</a:t>
              </a:r>
            </a:p>
          </p:txBody>
        </p:sp>
        <p:sp>
          <p:nvSpPr>
            <p:cNvPr id="12400" name="WordArt 112"/>
            <p:cNvSpPr>
              <a:spLocks noChangeArrowheads="1" noChangeShapeType="1" noTextEdit="1"/>
            </p:cNvSpPr>
            <p:nvPr/>
          </p:nvSpPr>
          <p:spPr bwMode="auto">
            <a:xfrm>
              <a:off x="2472" y="2931"/>
              <a:ext cx="317" cy="22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69</a:t>
              </a:r>
            </a:p>
          </p:txBody>
        </p:sp>
        <p:sp>
          <p:nvSpPr>
            <p:cNvPr id="12401" name="WordArt 113"/>
            <p:cNvSpPr>
              <a:spLocks noChangeArrowheads="1" noChangeShapeType="1" noTextEdit="1"/>
            </p:cNvSpPr>
            <p:nvPr/>
          </p:nvSpPr>
          <p:spPr bwMode="auto">
            <a:xfrm flipH="1">
              <a:off x="3334" y="2931"/>
              <a:ext cx="45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328" grpId="0" animBg="1"/>
      <p:bldP spid="12329" grpId="0" animBg="1"/>
      <p:bldP spid="12345" grpId="0" animBg="1"/>
      <p:bldP spid="12345" grpId="1" animBg="1"/>
      <p:bldP spid="12345" grpId="2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635</Words>
  <Application>Microsoft Office PowerPoint</Application>
  <PresentationFormat>Экран (4:3)</PresentationFormat>
  <Paragraphs>442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Задача.</vt:lpstr>
      <vt:lpstr>Задача.</vt:lpstr>
      <vt:lpstr>Слайд 9</vt:lpstr>
      <vt:lpstr>Слайд 10</vt:lpstr>
      <vt:lpstr>Слайд 11</vt:lpstr>
      <vt:lpstr>Слайд 12</vt:lpstr>
    </vt:vector>
  </TitlesOfParts>
  <Company>UCL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User</cp:lastModifiedBy>
  <cp:revision>24</cp:revision>
  <dcterms:created xsi:type="dcterms:W3CDTF">2008-12-02T22:53:55Z</dcterms:created>
  <dcterms:modified xsi:type="dcterms:W3CDTF">2011-11-23T19:05:32Z</dcterms:modified>
</cp:coreProperties>
</file>