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66FF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F97C0F3-C44B-4DD3-9DAF-B0444D9CF7B1}" type="datetimeFigureOut">
              <a:rPr lang="ru-RU" smtClean="0"/>
              <a:pPr/>
              <a:t>03.10.2011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2F3C2DD-65EC-452F-900D-2CB354DCA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714356"/>
            <a:ext cx="5291118" cy="414340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</a:rPr>
              <a:t>Как люди научились считать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гр тиг.jpg"/>
          <p:cNvPicPr>
            <a:picLocks noChangeAspect="1"/>
          </p:cNvPicPr>
          <p:nvPr/>
        </p:nvPicPr>
        <p:blipFill>
          <a:blip r:embed="rId2" cstate="print">
            <a:lum bright="-10000" contrast="21000"/>
          </a:blip>
          <a:stretch>
            <a:fillRect/>
          </a:stretch>
        </p:blipFill>
        <p:spPr>
          <a:xfrm>
            <a:off x="0" y="0"/>
            <a:ext cx="38281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785794"/>
            <a:ext cx="8022336" cy="17288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Сколько вы видите сердец ?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643182"/>
            <a:ext cx="607223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Сбежавшие числа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3686172" cy="462381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В шестнадцати клетках  таблицы записаны числа от 1 до 20 вразнобой.</a:t>
            </a:r>
            <a:br>
              <a:rPr lang="ru-RU" dirty="0" smtClean="0"/>
            </a:br>
            <a:r>
              <a:rPr lang="ru-RU" dirty="0" smtClean="0"/>
              <a:t>Это значит, что какие-то 4 числа пропущены. Без помощи ручки или карандаша, а только глазами отследите все числа и выпишите недостающие.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357688" y="1773238"/>
          <a:ext cx="4329112" cy="4298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278"/>
                <a:gridCol w="1082278"/>
                <a:gridCol w="1082278"/>
                <a:gridCol w="1082278"/>
              </a:tblGrid>
              <a:tr h="107474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7</a:t>
                      </a:r>
                      <a:endParaRPr lang="ru-RU" sz="3600" dirty="0"/>
                    </a:p>
                  </a:txBody>
                  <a:tcPr/>
                </a:tc>
              </a:tr>
              <a:tr h="107474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</a:t>
                      </a:r>
                      <a:endParaRPr lang="ru-RU" sz="3600" dirty="0"/>
                    </a:p>
                  </a:txBody>
                  <a:tcPr/>
                </a:tc>
              </a:tr>
              <a:tr h="107474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18</a:t>
                      </a:r>
                      <a:endParaRPr lang="ru-RU" sz="3600" dirty="0"/>
                    </a:p>
                  </a:txBody>
                  <a:tcPr/>
                </a:tc>
              </a:tr>
              <a:tr h="107474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13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8478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ШИФР:  </a:t>
            </a:r>
            <a:r>
              <a:rPr lang="ru-RU" sz="3100" dirty="0" smtClean="0">
                <a:solidFill>
                  <a:srgbClr val="FFFF00"/>
                </a:solidFill>
              </a:rPr>
              <a:t>А    В    Г    И    Л    М    Н    О    Р    Т    С</a:t>
            </a:r>
            <a:r>
              <a:rPr lang="ru-RU" sz="2700" dirty="0" smtClean="0">
                <a:solidFill>
                  <a:srgbClr val="FFFF00"/>
                </a:solidFill>
              </a:rPr>
              <a:t/>
            </a:r>
            <a:br>
              <a:rPr lang="ru-RU" sz="2700" dirty="0" smtClean="0">
                <a:solidFill>
                  <a:srgbClr val="FFFF00"/>
                </a:solidFill>
              </a:rPr>
            </a:br>
            <a:r>
              <a:rPr lang="ru-RU" sz="2700" dirty="0" smtClean="0"/>
              <a:t>                   </a:t>
            </a:r>
            <a:r>
              <a:rPr lang="ru-RU" sz="3100" dirty="0" smtClean="0">
                <a:solidFill>
                  <a:srgbClr val="66FF99"/>
                </a:solidFill>
              </a:rPr>
              <a:t>1    2    3    4    5    6    7    8    9    10    11</a:t>
            </a:r>
            <a:br>
              <a:rPr lang="ru-RU" sz="3100" dirty="0" smtClean="0">
                <a:solidFill>
                  <a:srgbClr val="66FF99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357430"/>
            <a:ext cx="4038600" cy="40403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Используя шифр, как можно быстрее найдите слова, которые скрываются за этими цифрами:</a:t>
            </a:r>
          </a:p>
          <a:p>
            <a:pPr algn="ctr"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300" dirty="0" smtClean="0"/>
              <a:t>10    11    1    3    4    6    7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    1    1    10    4    3    9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10    8    6    1    3    9    1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    5    4    10    8    9    10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4    7    8    2    9    10    1   6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6    3    4    10    9    7    1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4    6    8    7    5        </a:t>
            </a:r>
            <a:br>
              <a:rPr lang="ru-RU" sz="3300" dirty="0" smtClean="0"/>
            </a:b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Шуточная Викторина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2000" dirty="0" smtClean="0"/>
              <a:t>Горело семь электрических лампочек. Две  погасли. Сколько осталось? </a:t>
            </a:r>
          </a:p>
          <a:p>
            <a:pPr lvl="0" algn="ctr"/>
            <a:r>
              <a:rPr lang="ru-RU" sz="2000" dirty="0" smtClean="0">
                <a:solidFill>
                  <a:srgbClr val="7030A0"/>
                </a:solidFill>
              </a:rPr>
              <a:t>Горели семь свечей, из них четыре потушили. Сколько осталось? </a:t>
            </a:r>
          </a:p>
          <a:p>
            <a:pPr lvl="0" algn="ctr"/>
            <a:r>
              <a:rPr lang="ru-RU" sz="2000" dirty="0" smtClean="0"/>
              <a:t>Летела стая — 25 гусей. Одного убили. Сколько осталось? </a:t>
            </a:r>
          </a:p>
          <a:p>
            <a:pPr lvl="0" algn="ctr"/>
            <a:r>
              <a:rPr lang="ru-RU" sz="2000" dirty="0" smtClean="0">
                <a:solidFill>
                  <a:srgbClr val="7030A0"/>
                </a:solidFill>
              </a:rPr>
              <a:t>Две матери, две дочери и бабушка с внучкой. — Сколько их всего? </a:t>
            </a:r>
          </a:p>
          <a:p>
            <a:pPr lvl="0" algn="ctr"/>
            <a:r>
              <a:rPr lang="ru-RU" sz="2000" dirty="0" smtClean="0"/>
              <a:t>У одного отца есть шестеро сыновей. У каждого сына одна сестра. Сколько у отца детей? </a:t>
            </a:r>
          </a:p>
          <a:p>
            <a:pPr algn="ctr"/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4038600" cy="4897578"/>
          </a:xfrm>
        </p:spPr>
        <p:txBody>
          <a:bodyPr>
            <a:normAutofit fontScale="55000" lnSpcReduction="20000"/>
          </a:bodyPr>
          <a:lstStyle/>
          <a:p>
            <a:pPr lvl="0" algn="ctr"/>
            <a:r>
              <a:rPr lang="ru-RU" sz="3600" dirty="0" smtClean="0">
                <a:solidFill>
                  <a:srgbClr val="7030A0"/>
                </a:solidFill>
              </a:rPr>
              <a:t>Как разделить пять яблок между пятью  мальчиками, чтобы каждый получил по яблоку и одно яблоко осталось в корзине? </a:t>
            </a:r>
          </a:p>
          <a:p>
            <a:pPr lvl="0" algn="ctr"/>
            <a:r>
              <a:rPr lang="ru-RU" sz="3600" dirty="0" smtClean="0"/>
              <a:t>Мальчик ехал на велосипеде в город.  Навстречу ему шла автомашина, в которой сидели шесть колхозников. Каждый колхозник вез по одной курице и по паре валенок. Сколько живых существ ехало в город? </a:t>
            </a:r>
          </a:p>
          <a:p>
            <a:pPr lvl="0" algn="ctr"/>
            <a:r>
              <a:rPr lang="ru-RU" sz="3600" dirty="0" smtClean="0">
                <a:solidFill>
                  <a:srgbClr val="7030A0"/>
                </a:solidFill>
              </a:rPr>
              <a:t>Самолет покрывает расстояние от города А до города Б за, 1 час 20 минут. Однако обратный перелет он совершает за 80 минут. Как вы это объясните? </a:t>
            </a:r>
          </a:p>
          <a:p>
            <a:pPr lvl="0" algn="ctr"/>
            <a:r>
              <a:rPr lang="ru-RU" sz="3600" dirty="0" smtClean="0"/>
              <a:t>На двух руках десять пальцев. Сколько на десяти?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ча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Как древние люди добывали себе пищу?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Каким образом здесь нужен был счет?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3857619" cy="367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786058"/>
            <a:ext cx="428857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Как мы записываем число  сейчас?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Используем десять цифр: 0,1,2,3,4,5,6,7,8,9.</a:t>
            </a:r>
          </a:p>
          <a:p>
            <a:pPr algn="ctr"/>
            <a:r>
              <a:rPr lang="ru-RU" dirty="0" smtClean="0"/>
              <a:t>189 = 1 сотня + 8 десятков + 9 единиц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D:\Новая папка\images.jpg"/>
          <p:cNvPicPr>
            <a:picLocks noChangeAspect="1" noChangeArrowheads="1"/>
          </p:cNvPicPr>
          <p:nvPr/>
        </p:nvPicPr>
        <p:blipFill>
          <a:blip r:embed="rId2" cstate="print">
            <a:lum bright="-2000" contrast="-9000"/>
          </a:blip>
          <a:srcRect t="529" b="529"/>
          <a:stretch>
            <a:fillRect/>
          </a:stretch>
        </p:blipFill>
        <p:spPr bwMode="auto">
          <a:xfrm>
            <a:off x="2428860" y="3357562"/>
            <a:ext cx="420624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Египет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Древние египтяне считали также как мы сейчас считаем - десятками. </a:t>
            </a:r>
          </a:p>
          <a:p>
            <a:endParaRPr lang="ru-RU" dirty="0" smtClean="0"/>
          </a:p>
          <a:p>
            <a:r>
              <a:rPr lang="ru-RU" dirty="0" smtClean="0"/>
              <a:t>Чтобы записать 7, египтянину приходилось  рисовать 7 палочек.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11" descr="bpyrami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57364"/>
            <a:ext cx="3829048" cy="4143404"/>
          </a:xfrm>
          <a:prstGeom prst="rect">
            <a:avLst/>
          </a:prstGeom>
          <a:noFill/>
          <a:ln w="57150" cmpd="thickThin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Вавилон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Древнем Вавилоне считали не десятками, а </a:t>
            </a:r>
            <a:r>
              <a:rPr lang="ru-RU" dirty="0" err="1" smtClean="0"/>
              <a:t>шестидесятками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Число 60 играло у них такую же роль как у нас 10.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137 = 2 </a:t>
            </a:r>
            <a:r>
              <a:rPr lang="ru-RU" dirty="0" err="1" smtClean="0"/>
              <a:t>шестидесятки</a:t>
            </a:r>
            <a:r>
              <a:rPr lang="ru-RU" dirty="0" smtClean="0"/>
              <a:t> + 17 единиц</a:t>
            </a:r>
          </a:p>
          <a:p>
            <a:endParaRPr lang="ru-RU" dirty="0"/>
          </a:p>
        </p:txBody>
      </p:sp>
      <p:pic>
        <p:nvPicPr>
          <p:cNvPr id="7" name="Picture 9" descr="mai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2000240"/>
            <a:ext cx="3752850" cy="3857651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Славяне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ru-RU" dirty="0" smtClean="0"/>
              <a:t>Записывали славяне цифры при помощи букв со специальными значками - титло.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42148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40664" y="357166"/>
            <a:ext cx="8022336" cy="215743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Сколько вы видите на картинке </a:t>
            </a:r>
            <a:r>
              <a:rPr lang="ru-RU" sz="3200" dirty="0" smtClean="0">
                <a:solidFill>
                  <a:srgbClr val="66FFFF"/>
                </a:solidFill>
              </a:rPr>
              <a:t>треугольников?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Прямоугольников?</a:t>
            </a:r>
          </a:p>
          <a:p>
            <a:pPr algn="ctr"/>
            <a:r>
              <a:rPr lang="ru-RU" sz="3200" dirty="0" smtClean="0">
                <a:solidFill>
                  <a:srgbClr val="66FF99"/>
                </a:solidFill>
              </a:rPr>
              <a:t>Квадратов?</a:t>
            </a:r>
            <a:endParaRPr lang="ru-RU" sz="3200" dirty="0">
              <a:solidFill>
                <a:srgbClr val="66FF9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000372"/>
            <a:ext cx="72152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857232"/>
            <a:ext cx="8022336" cy="165736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Назовите цвета, не обращая внимание на слова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786058"/>
            <a:ext cx="592935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714356"/>
            <a:ext cx="8022336" cy="180024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Что вы видите на картинке?</a:t>
            </a:r>
          </a:p>
          <a:p>
            <a:pPr algn="ctr"/>
            <a:r>
              <a:rPr lang="ru-RU" sz="4000" dirty="0" smtClean="0">
                <a:solidFill>
                  <a:srgbClr val="66FFFF"/>
                </a:solidFill>
              </a:rPr>
              <a:t>Посчитайте количество волков?</a:t>
            </a:r>
            <a:endParaRPr lang="ru-RU" sz="4000" dirty="0">
              <a:solidFill>
                <a:srgbClr val="66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643182"/>
            <a:ext cx="600079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128</TotalTime>
  <Words>204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Модульная</vt:lpstr>
      <vt:lpstr>Как люди научились считать</vt:lpstr>
      <vt:lpstr>Слайд 2</vt:lpstr>
      <vt:lpstr>Как мы записываем число  сейчас?</vt:lpstr>
      <vt:lpstr>Египет</vt:lpstr>
      <vt:lpstr>Вавилон</vt:lpstr>
      <vt:lpstr>Славяне</vt:lpstr>
      <vt:lpstr>Слайд 7</vt:lpstr>
      <vt:lpstr>Слайд 8</vt:lpstr>
      <vt:lpstr>Слайд 9</vt:lpstr>
      <vt:lpstr>Слайд 10</vt:lpstr>
      <vt:lpstr>Сбежавшие числа</vt:lpstr>
      <vt:lpstr>ШИФР:  А    В    Г    И    Л    М    Н    О    Р    Т    С                    1    2    3    4    5    6    7    8    9    10    11    </vt:lpstr>
      <vt:lpstr>Шуточная Викторина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люди научились считать</dc:title>
  <dc:creator>User</dc:creator>
  <cp:lastModifiedBy>User</cp:lastModifiedBy>
  <cp:revision>18</cp:revision>
  <dcterms:created xsi:type="dcterms:W3CDTF">2011-10-02T10:24:09Z</dcterms:created>
  <dcterms:modified xsi:type="dcterms:W3CDTF">2011-10-02T20:46:29Z</dcterms:modified>
</cp:coreProperties>
</file>